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59" r:id="rId3"/>
    <p:sldId id="277" r:id="rId4"/>
    <p:sldId id="261" r:id="rId5"/>
    <p:sldId id="262" r:id="rId6"/>
    <p:sldId id="263" r:id="rId7"/>
    <p:sldId id="264" r:id="rId8"/>
    <p:sldId id="272" r:id="rId9"/>
    <p:sldId id="281" r:id="rId10"/>
    <p:sldId id="282" r:id="rId11"/>
    <p:sldId id="283" r:id="rId12"/>
    <p:sldId id="284" r:id="rId13"/>
    <p:sldId id="285" r:id="rId14"/>
    <p:sldId id="286" r:id="rId15"/>
    <p:sldId id="287" r:id="rId16"/>
    <p:sldId id="273" r:id="rId17"/>
    <p:sldId id="274" r:id="rId18"/>
    <p:sldId id="265" r:id="rId19"/>
    <p:sldId id="288" r:id="rId20"/>
    <p:sldId id="270"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729"/>
    <a:srgbClr val="E6EE84"/>
    <a:srgbClr val="A82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0F1FAB-E0D8-4DB6-AA86-2F84D8D22CEC}" type="datetimeFigureOut">
              <a:rPr lang="en-US" smtClean="0"/>
              <a:pPr/>
              <a:t>9/12/2021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46518-7EF5-497F-8442-129A91CEEC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4294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D8240B-37B8-4C15-92BF-1A4B3675897F}" type="slidenum">
              <a:rPr lang="en-US"/>
              <a:pPr/>
              <a:t>2</a:t>
            </a:fld>
            <a:endParaRPr lang="en-US"/>
          </a:p>
        </p:txBody>
      </p:sp>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7D00A-453D-472C-BD9D-0F5934785C01}"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7D00A-453D-472C-BD9D-0F5934785C01}"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7D00A-453D-472C-BD9D-0F5934785C01}" type="datetimeFigureOut">
              <a:rPr lang="en-US" smtClean="0"/>
              <a:pPr/>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7D00A-453D-472C-BD9D-0F5934785C01}" type="datetimeFigureOut">
              <a:rPr lang="en-US" smtClean="0"/>
              <a:pPr/>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7D00A-453D-472C-BD9D-0F5934785C01}"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7D00A-453D-472C-BD9D-0F5934785C01}"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7D00A-453D-472C-BD9D-0F5934785C01}"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7D00A-453D-472C-BD9D-0F5934785C01}" type="datetimeFigureOut">
              <a:rPr lang="en-US" smtClean="0"/>
              <a:pPr/>
              <a:t>9/12/2021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57575-D464-4305-BC34-3A177B807D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6.xml"/><Relationship Id="rId3" Type="http://schemas.openxmlformats.org/officeDocument/2006/relationships/image" Target="../media/image13.png"/><Relationship Id="rId7" Type="http://schemas.openxmlformats.org/officeDocument/2006/relationships/slide" Target="slide12.xml"/><Relationship Id="rId12"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15.xml"/><Relationship Id="rId4" Type="http://schemas.openxmlformats.org/officeDocument/2006/relationships/image" Target="../media/image16.png"/><Relationship Id="rId9"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slide" Target="slide11.xml"/><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slide" Target="slide2.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slide" Target="slide1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slide" Target="slide11.xml"/><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slide" Target="slide2.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slide" Target="slide11.xml"/><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slide" Target="slide2.xml"/><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9.jpeg"/><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6.wmf"/><Relationship Id="rId4" Type="http://schemas.openxmlformats.org/officeDocument/2006/relationships/oleObject" Target="../embeddings/oleObject2.bin"/><Relationship Id="rId9"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019300" y="366779"/>
            <a:ext cx="5334000" cy="1574800"/>
          </a:xfrm>
          <a:prstGeom prst="rect">
            <a:avLst/>
          </a:prstGeom>
        </p:spPr>
        <p:txBody>
          <a:bodyPr wrap="none" fromWordArt="1">
            <a:prstTxWarp prst="textPlain">
              <a:avLst>
                <a:gd name="adj" fmla="val 50000"/>
              </a:avLst>
            </a:prstTxWarp>
          </a:bodyPr>
          <a:lstStyle/>
          <a:p>
            <a:pPr algn="ctr"/>
            <a:r>
              <a:rPr lang="en-US" sz="3600" b="1" kern="10" dirty="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SỐ HỌC 6</a:t>
            </a:r>
          </a:p>
        </p:txBody>
      </p:sp>
      <p:pic>
        <p:nvPicPr>
          <p:cNvPr id="9" name="Picture 8"/>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10"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17625"/>
            <a:ext cx="6623050" cy="1325563"/>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GIỚI THIỆU – LUẬT CHƠI	</a:t>
            </a:r>
            <a:endParaRPr lang="vi-VN"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628650" y="3895728"/>
            <a:ext cx="7886700" cy="2352672"/>
          </a:xfrm>
        </p:spPr>
        <p:txBody>
          <a:bodyPr>
            <a:normAutofit fontScale="85000" lnSpcReduction="10000"/>
          </a:bodyPr>
          <a:lstStyle/>
          <a:p>
            <a:pPr algn="just"/>
            <a:r>
              <a:rPr lang="en-US" smtClean="0">
                <a:solidFill>
                  <a:schemeClr val="accent5"/>
                </a:solidFill>
                <a:latin typeface="Times New Roman" panose="02020603050405020304" pitchFamily="18" charset="0"/>
                <a:cs typeface="Times New Roman" panose="02020603050405020304" pitchFamily="18" charset="0"/>
              </a:rPr>
              <a:t>Có hai cánh cửa, một cánh cửa chứa miếng Pho Mát và một cánh cửa giấu Mèo Tom. Hãy giúp chuột Jerry lấy được miếng pho mát bằng cách đọc kỹ đề toán được đưa ra và lựa chọn cánh cửa phù hợp.</a:t>
            </a:r>
          </a:p>
          <a:p>
            <a:pPr algn="just"/>
            <a:r>
              <a:rPr lang="en-US" smtClean="0">
                <a:solidFill>
                  <a:schemeClr val="accent5"/>
                </a:solidFill>
                <a:latin typeface="Times New Roman" panose="02020603050405020304" pitchFamily="18" charset="0"/>
                <a:cs typeface="Times New Roman" panose="02020603050405020304" pitchFamily="18" charset="0"/>
              </a:rPr>
              <a:t>Thời gian suy nghĩ cho mỗi câu hỏi là 15 giây.</a:t>
            </a:r>
            <a:endParaRPr lang="vi-VN">
              <a:solidFill>
                <a:schemeClr val="accent5"/>
              </a:solidFill>
              <a:latin typeface="Times New Roman" panose="02020603050405020304" pitchFamily="18" charset="0"/>
              <a:cs typeface="Times New Roman" panose="02020603050405020304" pitchFamily="18" charset="0"/>
            </a:endParaRPr>
          </a:p>
        </p:txBody>
      </p:sp>
      <p:pic>
        <p:nvPicPr>
          <p:cNvPr id="5" name="Picture 4">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0" b="99837" l="0" r="100000">
                        <a14:foregroundMark x1="54214" y1="22186" x2="54214" y2="21533"/>
                        <a14:foregroundMark x1="62187" y1="16476" x2="62187" y2="16476"/>
                        <a14:foregroundMark x1="53986" y1="20228" x2="53986" y2="20228"/>
                        <a14:foregroundMark x1="60364" y1="17292" x2="60364" y2="17292"/>
                      </a14:backgroundRemoval>
                    </a14:imgEffect>
                  </a14:imgLayer>
                </a14:imgProps>
              </a:ext>
            </a:extLst>
          </a:blip>
          <a:srcRect r="4401"/>
          <a:stretch/>
        </p:blipFill>
        <p:spPr>
          <a:xfrm>
            <a:off x="309824" y="973093"/>
            <a:ext cx="1379276" cy="2014628"/>
          </a:xfrm>
          <a:prstGeom prst="rect">
            <a:avLst/>
          </a:prstGeom>
        </p:spPr>
      </p:pic>
    </p:spTree>
    <p:extLst>
      <p:ext uri="{BB962C8B-B14F-4D97-AF65-F5344CB8AC3E}">
        <p14:creationId xmlns:p14="http://schemas.microsoft.com/office/powerpoint/2010/main" val="1852836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330643" y="2364514"/>
            <a:ext cx="2307908" cy="1007029"/>
          </a:xfrm>
          <a:prstGeom prst="rect">
            <a:avLst/>
          </a:prstGeom>
        </p:spPr>
      </p:pic>
      <p:sp>
        <p:nvSpPr>
          <p:cNvPr id="16" name="Freeform 15"/>
          <p:cNvSpPr/>
          <p:nvPr/>
        </p:nvSpPr>
        <p:spPr>
          <a:xfrm>
            <a:off x="1482042" y="1927070"/>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reeform 16"/>
          <p:cNvSpPr/>
          <p:nvPr/>
        </p:nvSpPr>
        <p:spPr>
          <a:xfrm>
            <a:off x="5346353" y="1931341"/>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212" y="4319550"/>
            <a:ext cx="1562445" cy="204200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927225" y="2620769"/>
            <a:ext cx="1525826" cy="9494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hlinkClick r:id="rId7" action="ppaction://hlinksldjump"/>
          </p:cNvPr>
          <p:cNvSpPr/>
          <p:nvPr/>
        </p:nvSpPr>
        <p:spPr>
          <a:xfrm>
            <a:off x="354869"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1</a:t>
            </a:r>
            <a:endParaRPr lang="vi-VN" sz="2000" dirty="0">
              <a:latin typeface="Palatino Linotype" panose="02040502050505030304" pitchFamily="18" charset="0"/>
            </a:endParaRPr>
          </a:p>
        </p:txBody>
      </p:sp>
      <p:sp>
        <p:nvSpPr>
          <p:cNvPr id="23" name="Rectangle 22">
            <a:hlinkClick r:id="rId8" action="ppaction://hlinksldjump"/>
          </p:cNvPr>
          <p:cNvSpPr/>
          <p:nvPr/>
        </p:nvSpPr>
        <p:spPr>
          <a:xfrm>
            <a:off x="1580981"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2</a:t>
            </a:r>
            <a:endParaRPr lang="vi-VN" sz="2000" dirty="0">
              <a:latin typeface="Palatino Linotype" panose="02040502050505030304" pitchFamily="18" charset="0"/>
            </a:endParaRPr>
          </a:p>
        </p:txBody>
      </p:sp>
      <p:sp>
        <p:nvSpPr>
          <p:cNvPr id="24" name="Rectangle 23">
            <a:hlinkClick r:id="rId9" action="ppaction://hlinksldjump"/>
          </p:cNvPr>
          <p:cNvSpPr/>
          <p:nvPr/>
        </p:nvSpPr>
        <p:spPr>
          <a:xfrm>
            <a:off x="2807093" y="277936"/>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smtClean="0">
                <a:latin typeface="Palatino Linotype" panose="02040502050505030304" pitchFamily="18" charset="0"/>
              </a:rPr>
              <a:t>Câu 3</a:t>
            </a:r>
            <a:endParaRPr lang="vi-VN" sz="2000">
              <a:latin typeface="Palatino Linotype" panose="02040502050505030304" pitchFamily="18" charset="0"/>
            </a:endParaRPr>
          </a:p>
        </p:txBody>
      </p:sp>
      <p:sp>
        <p:nvSpPr>
          <p:cNvPr id="25" name="Rectangle 24">
            <a:hlinkClick r:id="rId10" action="ppaction://hlinksldjump"/>
          </p:cNvPr>
          <p:cNvSpPr/>
          <p:nvPr/>
        </p:nvSpPr>
        <p:spPr>
          <a:xfrm>
            <a:off x="4073981"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4</a:t>
            </a:r>
            <a:endParaRPr lang="vi-VN" sz="2000" dirty="0">
              <a:latin typeface="Palatino Linotype" panose="02040502050505030304" pitchFamily="18" charset="0"/>
            </a:endParaRPr>
          </a:p>
        </p:txBody>
      </p:sp>
      <p:pic>
        <p:nvPicPr>
          <p:cNvPr id="1042" name="Picture 18" descr="Kết quả hình ảnh cho mèo tom"/>
          <p:cNvPicPr>
            <a:picLocks noChangeAspect="1" noChangeArrowheads="1"/>
          </p:cNvPicPr>
          <p:nvPr/>
        </p:nvPicPr>
        <p:blipFill>
          <a:blip r:embed="rId11" cstate="print">
            <a:extLst>
              <a:ext uri="{BEBA8EAE-BF5A-486C-A8C5-ECC9F3942E4B}">
                <a14:imgProps xmlns:a14="http://schemas.microsoft.com/office/drawing/2010/main">
                  <a14:imgLayer>
                    <a14:imgEffect>
                      <a14:backgroundRemoval t="0" b="100000" l="0" r="100000">
                        <a14:foregroundMark x1="35556" y1="7750" x2="35556" y2="7750"/>
                        <a14:foregroundMark x1="36778" y1="9125" x2="36778" y2="9125"/>
                        <a14:foregroundMark x1="75444" y1="16750" x2="75444" y2="16750"/>
                      </a14:backgroundRemoval>
                    </a14:imgEffect>
                  </a14:imgLayer>
                </a14:imgProps>
              </a:ext>
              <a:ext uri="{28A0092B-C50C-407E-A947-70E740481C1C}">
                <a14:useLocalDpi xmlns:a14="http://schemas.microsoft.com/office/drawing/2010/main" val="0"/>
              </a:ext>
            </a:extLst>
          </a:blip>
          <a:srcRect/>
          <a:stretch>
            <a:fillRect/>
          </a:stretch>
        </p:blipFill>
        <p:spPr bwMode="auto">
          <a:xfrm>
            <a:off x="5642954" y="2165655"/>
            <a:ext cx="177165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27" name="Bat Dau"/>
          <p:cNvPicPr>
            <a:picLocks noChangeAspect="1"/>
          </p:cNvPicPr>
          <p:nvPr/>
        </p:nvPicPr>
        <p:blipFill>
          <a:blip r:embed="rId12">
            <a:clrChange>
              <a:clrFrom>
                <a:srgbClr val="FFFFFF"/>
              </a:clrFrom>
              <a:clrTo>
                <a:srgbClr val="FFFFFF">
                  <a:alpha val="0"/>
                </a:srgbClr>
              </a:clrTo>
            </a:clrChange>
          </a:blip>
          <a:stretch>
            <a:fillRect/>
          </a:stretch>
        </p:blipFill>
        <p:spPr>
          <a:xfrm>
            <a:off x="6587324" y="4319550"/>
            <a:ext cx="2358128" cy="1098631"/>
          </a:xfrm>
          <a:prstGeom prst="rect">
            <a:avLst/>
          </a:prstGeom>
        </p:spPr>
      </p:pic>
      <p:sp>
        <p:nvSpPr>
          <p:cNvPr id="28" name="Freeform 27"/>
          <p:cNvSpPr/>
          <p:nvPr/>
        </p:nvSpPr>
        <p:spPr>
          <a:xfrm>
            <a:off x="1488647" y="192463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9" name="Freeform 28"/>
          <p:cNvSpPr/>
          <p:nvPr/>
        </p:nvSpPr>
        <p:spPr>
          <a:xfrm>
            <a:off x="5342502" y="1919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30" name="Hexagon 29">
            <a:hlinkClick r:id="rId13" action="ppaction://hlinksldjump"/>
          </p:cNvPr>
          <p:cNvSpPr/>
          <p:nvPr/>
        </p:nvSpPr>
        <p:spPr>
          <a:xfrm>
            <a:off x="8144190" y="277936"/>
            <a:ext cx="801262"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Exit</a:t>
            </a:r>
            <a:endParaRPr lang="vi-VN"/>
          </a:p>
        </p:txBody>
      </p:sp>
    </p:spTree>
    <p:extLst>
      <p:ext uri="{BB962C8B-B14F-4D97-AF65-F5344CB8AC3E}">
        <p14:creationId xmlns:p14="http://schemas.microsoft.com/office/powerpoint/2010/main" val="4392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1042"/>
                                        </p:tgtEl>
                                        <p:attrNameLst>
                                          <p:attrName>style.visibility</p:attrName>
                                        </p:attrNameLst>
                                      </p:cBhvr>
                                      <p:to>
                                        <p:strVal val="visible"/>
                                      </p:to>
                                    </p:set>
                                    <p:anim calcmode="lin" valueType="num">
                                      <p:cBhvr>
                                        <p:cTn id="13" dur="500" fill="hold"/>
                                        <p:tgtEl>
                                          <p:spTgt spid="1042"/>
                                        </p:tgtEl>
                                        <p:attrNameLst>
                                          <p:attrName>ppt_w</p:attrName>
                                        </p:attrNameLst>
                                      </p:cBhvr>
                                      <p:tavLst>
                                        <p:tav tm="0">
                                          <p:val>
                                            <p:fltVal val="0"/>
                                          </p:val>
                                        </p:tav>
                                        <p:tav tm="100000">
                                          <p:val>
                                            <p:strVal val="#ppt_w"/>
                                          </p:val>
                                        </p:tav>
                                      </p:tavLst>
                                    </p:anim>
                                    <p:anim calcmode="lin" valueType="num">
                                      <p:cBhvr>
                                        <p:cTn id="14" dur="500" fill="hold"/>
                                        <p:tgtEl>
                                          <p:spTgt spid="1042"/>
                                        </p:tgtEl>
                                        <p:attrNameLst>
                                          <p:attrName>ppt_h</p:attrName>
                                        </p:attrNameLst>
                                      </p:cBhvr>
                                      <p:tavLst>
                                        <p:tav tm="0">
                                          <p:val>
                                            <p:fltVal val="0"/>
                                          </p:val>
                                        </p:tav>
                                        <p:tav tm="100000">
                                          <p:val>
                                            <p:strVal val="#ppt_h"/>
                                          </p:val>
                                        </p:tav>
                                      </p:tavLst>
                                    </p:anim>
                                    <p:animEffect transition="in" filter="fade">
                                      <p:cBhvr>
                                        <p:cTn id="15" dur="500"/>
                                        <p:tgtEl>
                                          <p:spTgt spid="1042"/>
                                        </p:tgtEl>
                                      </p:cBhvr>
                                    </p:animEffect>
                                  </p:childTnLst>
                                </p:cTn>
                              </p:par>
                              <p:par>
                                <p:cTn id="16" presetID="53" presetClass="entr" presetSubtype="16" fill="hold" nodeType="withEffect">
                                  <p:stCondLst>
                                    <p:cond delay="0"/>
                                  </p:stCondLst>
                                  <p:childTnLst>
                                    <p:set>
                                      <p:cBhvr>
                                        <p:cTn id="17" dur="1" fill="hold">
                                          <p:stCondLst>
                                            <p:cond delay="0"/>
                                          </p:stCondLst>
                                        </p:cTn>
                                        <p:tgtEl>
                                          <p:spTgt spid="1040"/>
                                        </p:tgtEl>
                                        <p:attrNameLst>
                                          <p:attrName>style.visibility</p:attrName>
                                        </p:attrNameLst>
                                      </p:cBhvr>
                                      <p:to>
                                        <p:strVal val="visible"/>
                                      </p:to>
                                    </p:set>
                                    <p:anim calcmode="lin" valueType="num">
                                      <p:cBhvr>
                                        <p:cTn id="18" dur="500" fill="hold"/>
                                        <p:tgtEl>
                                          <p:spTgt spid="1040"/>
                                        </p:tgtEl>
                                        <p:attrNameLst>
                                          <p:attrName>ppt_w</p:attrName>
                                        </p:attrNameLst>
                                      </p:cBhvr>
                                      <p:tavLst>
                                        <p:tav tm="0">
                                          <p:val>
                                            <p:fltVal val="0"/>
                                          </p:val>
                                        </p:tav>
                                        <p:tav tm="100000">
                                          <p:val>
                                            <p:strVal val="#ppt_w"/>
                                          </p:val>
                                        </p:tav>
                                      </p:tavLst>
                                    </p:anim>
                                    <p:anim calcmode="lin" valueType="num">
                                      <p:cBhvr>
                                        <p:cTn id="19" dur="500" fill="hold"/>
                                        <p:tgtEl>
                                          <p:spTgt spid="1040"/>
                                        </p:tgtEl>
                                        <p:attrNameLst>
                                          <p:attrName>ppt_h</p:attrName>
                                        </p:attrNameLst>
                                      </p:cBhvr>
                                      <p:tavLst>
                                        <p:tav tm="0">
                                          <p:val>
                                            <p:fltVal val="0"/>
                                          </p:val>
                                        </p:tav>
                                        <p:tav tm="100000">
                                          <p:val>
                                            <p:strVal val="#ppt_h"/>
                                          </p:val>
                                        </p:tav>
                                      </p:tavLst>
                                    </p:anim>
                                    <p:animEffect transition="in" filter="fade">
                                      <p:cBhvr>
                                        <p:cTn id="20" dur="500"/>
                                        <p:tgtEl>
                                          <p:spTgt spid="1040"/>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 presetClass="exit" presetSubtype="0" fill="hold" nodeType="afterEffect">
                                  <p:stCondLst>
                                    <p:cond delay="0"/>
                                  </p:stCondLst>
                                  <p:childTnLst>
                                    <p:set>
                                      <p:cBhvr>
                                        <p:cTn id="52"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12"/>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3" restart="whenNotActive" fill="hold" evtFilter="cancelBubble" nodeType="interactiveSeq">
                <p:stCondLst>
                  <p:cond evt="onClick" delay="0">
                    <p:tgtEl>
                      <p:spTgt spid="24"/>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2" grpId="0" animBg="1"/>
      <p:bldP spid="12" grpId="1" animBg="1"/>
      <p:bldP spid="23" grpId="0" animBg="1"/>
      <p:bldP spid="23" grpId="1" animBg="1"/>
      <p:bldP spid="24" grpId="0" animBg="1"/>
      <p:bldP spid="24" grpId="1" animBg="1"/>
      <p:bldP spid="25" grpId="0" animBg="1"/>
      <p:bldP spid="25" grpId="1"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BEBA8EAE-BF5A-486C-A8C5-ECC9F3942E4B}">
                <a14:imgProps xmlns:a14="http://schemas.microsoft.com/office/drawing/2010/main">
                  <a14:imgLayer>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80</a:t>
            </a:r>
            <a:endParaRPr lang="vi-VN" sz="3200" dirty="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90</a:t>
            </a:r>
            <a:endParaRPr lang="vi-VN" sz="3200" dirty="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Home</a:t>
            </a:r>
            <a:endParaRPr lang="vi-VN"/>
          </a:p>
        </p:txBody>
      </p:sp>
      <p:pic>
        <p:nvPicPr>
          <p:cNvPr id="3080" name="Picture 8" descr="Kết quả hình ảnh cho mèo tom"/>
          <p:cNvPicPr>
            <a:picLocks noChangeAspect="1" noChangeArrowheads="1"/>
          </p:cNvPicPr>
          <p:nvPr/>
        </p:nvPicPr>
        <p:blipFill rotWithShape="1">
          <a:blip r:embed="rId12" cstate="print">
            <a:extLst>
              <a:ext uri="{BEBA8EAE-BF5A-486C-A8C5-ECC9F3942E4B}">
                <a14:imgProps xmlns:a14="http://schemas.microsoft.com/office/drawing/2010/main">
                  <a14:imgLayer>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816996"/>
            <a:ext cx="6622493" cy="461665"/>
          </a:xfrm>
          <a:prstGeom prst="rect">
            <a:avLst/>
          </a:prstGeom>
          <a:noFill/>
        </p:spPr>
        <p:txBody>
          <a:bodyPr wrap="square" rtlCol="0">
            <a:spAutoFit/>
          </a:bodyPr>
          <a:lstStyle/>
          <a:p>
            <a:pPr algn="just"/>
            <a:r>
              <a:rPr lang="en-US" sz="2400" b="1" dirty="0" smtClean="0">
                <a:latin typeface="+mj-lt"/>
                <a:cs typeface="Times New Roman" panose="02020603050405020304" pitchFamily="18" charset="0"/>
              </a:rPr>
              <a:t>3 + 7 + 11 + 19 + 23 + 27 =?</a:t>
            </a:r>
            <a:endParaRPr lang="vi-VN" sz="2400" b="1" dirty="0">
              <a:latin typeface="+mj-lt"/>
              <a:cs typeface="Times New Roman" panose="02020603050405020304" pitchFamily="18" charset="0"/>
            </a:endParaRPr>
          </a:p>
        </p:txBody>
      </p:sp>
      <p:sp>
        <p:nvSpPr>
          <p:cNvPr id="21" name="Rounded Rectangle 20"/>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22" name="Rounded Rectangle 21"/>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23" name="Rounded Rectangle 22"/>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4" name="Rounded Rectangle 2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5" name="Rounded Rectangle 24"/>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6" name="Rounded Rectangle 25"/>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7" name="Rounded Rectangle 26"/>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8" name="Rounded Rectangle 27"/>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9" name="Rounded Rectangle 2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30" name="Rounded Rectangle 29"/>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31" name="Rounded Rectangle 30"/>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33" name="Rounded Rectangle 32"/>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4" name="Rounded Rectangle 33"/>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5" name="Rounded Rectangle 34"/>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6" name="Rounded Rectangle 35"/>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7"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61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21"/>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22"/>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23"/>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4"/>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5"/>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6"/>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7"/>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8"/>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9"/>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30"/>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31"/>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32"/>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33"/>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4"/>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5"/>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7"/>
                  </p:tgtEl>
                </p:cond>
              </p:nextCondLst>
            </p:seq>
          </p:childTnLst>
        </p:cTn>
      </p:par>
    </p:tnLst>
    <p:bldLst>
      <p:bldP spid="16" grpId="0" animBg="1"/>
      <p:bldP spid="17" grpId="0" animBg="1"/>
      <p:bldP spid="5"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5370132" y="186693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1549068" y="180926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5" cstate="print">
            <a:extLst>
              <a:ext uri="{BEBA8EAE-BF5A-486C-A8C5-ECC9F3942E4B}">
                <a14:imgProps xmlns:a14="http://schemas.microsoft.com/office/drawing/2010/main">
                  <a14:imgLayer>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311452" y="198586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511320"/>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8" cstate="print">
            <a:extLst>
              <a:ext uri="{BEBA8EAE-BF5A-486C-A8C5-ECC9F3942E4B}">
                <a14:imgProps xmlns:a14="http://schemas.microsoft.com/office/drawing/2010/main">
                  <a14:imgLayer>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5538879" y="2366945"/>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2383268"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91000 </a:t>
            </a:r>
            <a:r>
              <a:rPr lang="en-US" sz="3200" dirty="0" err="1" smtClean="0">
                <a:latin typeface="Times New Roman" pitchFamily="18" charset="0"/>
                <a:cs typeface="Times New Roman" pitchFamily="18" charset="0"/>
              </a:rPr>
              <a:t>đồng</a:t>
            </a:r>
            <a:endParaRPr lang="vi-VN" sz="3200" dirty="0">
              <a:latin typeface="Times New Roman" pitchFamily="18" charset="0"/>
              <a:cs typeface="Times New Roman" pitchFamily="18" charset="0"/>
            </a:endParaRPr>
          </a:p>
        </p:txBody>
      </p:sp>
      <p:sp>
        <p:nvSpPr>
          <p:cNvPr id="18" name="Rectangle 17"/>
          <p:cNvSpPr/>
          <p:nvPr/>
        </p:nvSpPr>
        <p:spPr>
          <a:xfrm>
            <a:off x="5826646" y="702891"/>
            <a:ext cx="2174353"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82000 </a:t>
            </a:r>
            <a:r>
              <a:rPr lang="en-US" sz="3200" dirty="0" err="1" smtClean="0">
                <a:latin typeface="Times New Roman" pitchFamily="18" charset="0"/>
                <a:cs typeface="Times New Roman" pitchFamily="18" charset="0"/>
              </a:rPr>
              <a:t>đồng</a:t>
            </a:r>
            <a:endParaRPr lang="vi-VN" sz="3200" dirty="0">
              <a:latin typeface="Times New Roman" pitchFamily="18" charset="0"/>
              <a:cs typeface="Times New Roman" pitchFamily="18" charset="0"/>
            </a:endParaRPr>
          </a:p>
        </p:txBody>
      </p:sp>
      <p:sp>
        <p:nvSpPr>
          <p:cNvPr id="3" name="Hexagon 2">
            <a:hlinkClick r:id="rId9"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080" name="Picture 8" descr="Kết quả hình ảnh cho mèo tom"/>
          <p:cNvPicPr>
            <a:picLocks noChangeAspect="1" noChangeArrowheads="1"/>
          </p:cNvPicPr>
          <p:nvPr/>
        </p:nvPicPr>
        <p:blipFill rotWithShape="1">
          <a:blip r:embed="rId10" cstate="print">
            <a:extLst>
              <a:ext uri="{BEBA8EAE-BF5A-486C-A8C5-ECC9F3942E4B}">
                <a14:imgProps xmlns:a14="http://schemas.microsoft.com/office/drawing/2010/main">
                  <a14:imgLayer>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1310188" y="312832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953000"/>
            <a:ext cx="6622493" cy="1569660"/>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Bình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9 </a:t>
            </a:r>
            <a:r>
              <a:rPr lang="en-US" sz="2400" dirty="0" err="1" smtClean="0">
                <a:latin typeface="Times New Roman" pitchFamily="18" charset="0"/>
                <a:cs typeface="Times New Roman" pitchFamily="18" charset="0"/>
              </a:rPr>
              <a:t>quyển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vở</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cái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bút</a:t>
            </a:r>
            <a:r>
              <a:rPr lang="en-US" sz="2400" dirty="0" smtClean="0">
                <a:latin typeface="Times New Roman" pitchFamily="18" charset="0"/>
                <a:cs typeface="Times New Roman" pitchFamily="18" charset="0"/>
              </a:rPr>
              <a:t> bi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cục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tẩy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6500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bút</a:t>
            </a:r>
            <a:r>
              <a:rPr lang="en-US" sz="2400" dirty="0" smtClean="0">
                <a:latin typeface="Times New Roman" pitchFamily="18" charset="0"/>
                <a:cs typeface="Times New Roman" pitchFamily="18" charset="0"/>
              </a:rPr>
              <a:t> bi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4500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tẩy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5000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3" name="Picture 2" descr="Káº¿t quáº£ hÃ¬nh áº£nh cho icon Äá»ng há»"/>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58907 0.36851 " pathEditMode="relative" rAng="0" ptsTypes="AA">
                                      <p:cBhvr>
                                        <p:cTn id="21" dur="2000" fill="hold"/>
                                        <p:tgtEl>
                                          <p:spTgt spid="3076"/>
                                        </p:tgtEl>
                                        <p:attrNameLst>
                                          <p:attrName>ppt_x</p:attrName>
                                          <p:attrName>ppt_y</p:attrName>
                                        </p:attrNameLst>
                                      </p:cBhvr>
                                      <p:rCtr x="-27014" y="14699"/>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33"/>
                    </p:tgtEl>
                  </p:cond>
                </p:stCondLst>
                <p:endSync evt="end" delay="0">
                  <p:rtn val="all"/>
                </p:endSync>
                <p:childTnLst>
                  <p:par>
                    <p:cTn id="30" fill="hold">
                      <p:stCondLst>
                        <p:cond delay="0"/>
                      </p:stCondLst>
                      <p:childTnLst>
                        <p:par>
                          <p:cTn id="31" fill="hold">
                            <p:stCondLst>
                              <p:cond delay="0"/>
                            </p:stCondLst>
                            <p:childTnLst>
                              <p:par>
                                <p:cTn id="32" presetID="11" presetClass="entr" presetSubtype="0" fill="hold" grpId="0" nodeType="afterEffect">
                                  <p:stCondLst>
                                    <p:cond delay="0"/>
                                  </p:stCondLst>
                                  <p:childTnLst>
                                    <p:set>
                                      <p:cBhvr>
                                        <p:cTn id="33" dur="1000">
                                          <p:stCondLst>
                                            <p:cond delay="0"/>
                                          </p:stCondLst>
                                        </p:cTn>
                                        <p:tgtEl>
                                          <p:spTgt spid="14"/>
                                        </p:tgtEl>
                                        <p:attrNameLst>
                                          <p:attrName>style.visibility</p:attrName>
                                        </p:attrNameLst>
                                      </p:cBhvr>
                                      <p:to>
                                        <p:strVal val="visible"/>
                                      </p:to>
                                    </p:set>
                                  </p:childTnLst>
                                </p:cTn>
                              </p:par>
                            </p:childTnLst>
                          </p:cTn>
                        </p:par>
                        <p:par>
                          <p:cTn id="34" fill="hold">
                            <p:stCondLst>
                              <p:cond delay="1000"/>
                            </p:stCondLst>
                            <p:childTnLst>
                              <p:par>
                                <p:cTn id="35" presetID="11" presetClass="entr" presetSubtype="0" fill="hold" grpId="0" nodeType="afterEffect">
                                  <p:stCondLst>
                                    <p:cond delay="0"/>
                                  </p:stCondLst>
                                  <p:childTnLst>
                                    <p:set>
                                      <p:cBhvr>
                                        <p:cTn id="36" dur="1000">
                                          <p:stCondLst>
                                            <p:cond delay="0"/>
                                          </p:stCondLst>
                                        </p:cTn>
                                        <p:tgtEl>
                                          <p:spTgt spid="15"/>
                                        </p:tgtEl>
                                        <p:attrNameLst>
                                          <p:attrName>style.visibility</p:attrName>
                                        </p:attrNameLst>
                                      </p:cBhvr>
                                      <p:to>
                                        <p:strVal val="visible"/>
                                      </p:to>
                                    </p:set>
                                  </p:childTnLst>
                                </p:cTn>
                              </p:par>
                            </p:childTnLst>
                          </p:cTn>
                        </p:par>
                        <p:par>
                          <p:cTn id="37" fill="hold">
                            <p:stCondLst>
                              <p:cond delay="2000"/>
                            </p:stCondLst>
                            <p:childTnLst>
                              <p:par>
                                <p:cTn id="38" presetID="11" presetClass="entr" presetSubtype="0" fill="hold" grpId="0" nodeType="afterEffect">
                                  <p:stCondLst>
                                    <p:cond delay="0"/>
                                  </p:stCondLst>
                                  <p:childTnLst>
                                    <p:set>
                                      <p:cBhvr>
                                        <p:cTn id="39" dur="1000">
                                          <p:stCondLst>
                                            <p:cond delay="0"/>
                                          </p:stCondLst>
                                        </p:cTn>
                                        <p:tgtEl>
                                          <p:spTgt spid="19"/>
                                        </p:tgtEl>
                                        <p:attrNameLst>
                                          <p:attrName>style.visibility</p:attrName>
                                        </p:attrNameLst>
                                      </p:cBhvr>
                                      <p:to>
                                        <p:strVal val="visible"/>
                                      </p:to>
                                    </p:set>
                                  </p:childTnLst>
                                </p:cTn>
                              </p:par>
                            </p:childTnLst>
                          </p:cTn>
                        </p:par>
                        <p:par>
                          <p:cTn id="40" fill="hold">
                            <p:stCondLst>
                              <p:cond delay="3000"/>
                            </p:stCondLst>
                            <p:childTnLst>
                              <p:par>
                                <p:cTn id="41" presetID="11" presetClass="entr" presetSubtype="0" fill="hold" grpId="0" nodeType="afterEffect">
                                  <p:stCondLst>
                                    <p:cond delay="0"/>
                                  </p:stCondLst>
                                  <p:childTnLst>
                                    <p:set>
                                      <p:cBhvr>
                                        <p:cTn id="42" dur="1000">
                                          <p:stCondLst>
                                            <p:cond delay="0"/>
                                          </p:stCondLst>
                                        </p:cTn>
                                        <p:tgtEl>
                                          <p:spTgt spid="20"/>
                                        </p:tgtEl>
                                        <p:attrNameLst>
                                          <p:attrName>style.visibility</p:attrName>
                                        </p:attrNameLst>
                                      </p:cBhvr>
                                      <p:to>
                                        <p:strVal val="visible"/>
                                      </p:to>
                                    </p:set>
                                  </p:childTnLst>
                                </p:cTn>
                              </p:par>
                            </p:childTnLst>
                          </p:cTn>
                        </p:par>
                        <p:par>
                          <p:cTn id="43" fill="hold">
                            <p:stCondLst>
                              <p:cond delay="4000"/>
                            </p:stCondLst>
                            <p:childTnLst>
                              <p:par>
                                <p:cTn id="44" presetID="11" presetClass="entr" presetSubtype="0" fill="hold" grpId="0" nodeType="afterEffect">
                                  <p:stCondLst>
                                    <p:cond delay="0"/>
                                  </p:stCondLst>
                                  <p:childTnLst>
                                    <p:set>
                                      <p:cBhvr>
                                        <p:cTn id="45" dur="1000">
                                          <p:stCondLst>
                                            <p:cond delay="0"/>
                                          </p:stCondLst>
                                        </p:cTn>
                                        <p:tgtEl>
                                          <p:spTgt spid="21"/>
                                        </p:tgtEl>
                                        <p:attrNameLst>
                                          <p:attrName>style.visibility</p:attrName>
                                        </p:attrNameLst>
                                      </p:cBhvr>
                                      <p:to>
                                        <p:strVal val="visible"/>
                                      </p:to>
                                    </p:set>
                                  </p:childTnLst>
                                </p:cTn>
                              </p:par>
                            </p:childTnLst>
                          </p:cTn>
                        </p:par>
                        <p:par>
                          <p:cTn id="46" fill="hold">
                            <p:stCondLst>
                              <p:cond delay="5000"/>
                            </p:stCondLst>
                            <p:childTnLst>
                              <p:par>
                                <p:cTn id="47" presetID="11" presetClass="entr" presetSubtype="0" fill="hold" grpId="0" nodeType="afterEffect">
                                  <p:stCondLst>
                                    <p:cond delay="0"/>
                                  </p:stCondLst>
                                  <p:childTnLst>
                                    <p:set>
                                      <p:cBhvr>
                                        <p:cTn id="48" dur="1000">
                                          <p:stCondLst>
                                            <p:cond delay="0"/>
                                          </p:stCondLst>
                                        </p:cTn>
                                        <p:tgtEl>
                                          <p:spTgt spid="22"/>
                                        </p:tgtEl>
                                        <p:attrNameLst>
                                          <p:attrName>style.visibility</p:attrName>
                                        </p:attrNameLst>
                                      </p:cBhvr>
                                      <p:to>
                                        <p:strVal val="visible"/>
                                      </p:to>
                                    </p:set>
                                  </p:childTnLst>
                                </p:cTn>
                              </p:par>
                            </p:childTnLst>
                          </p:cTn>
                        </p:par>
                        <p:par>
                          <p:cTn id="49" fill="hold">
                            <p:stCondLst>
                              <p:cond delay="6000"/>
                            </p:stCondLst>
                            <p:childTnLst>
                              <p:par>
                                <p:cTn id="50" presetID="11" presetClass="entr" presetSubtype="0" fill="hold" grpId="0" nodeType="afterEffect">
                                  <p:stCondLst>
                                    <p:cond delay="0"/>
                                  </p:stCondLst>
                                  <p:childTnLst>
                                    <p:set>
                                      <p:cBhvr>
                                        <p:cTn id="51" dur="1000">
                                          <p:stCondLst>
                                            <p:cond delay="0"/>
                                          </p:stCondLst>
                                        </p:cTn>
                                        <p:tgtEl>
                                          <p:spTgt spid="23"/>
                                        </p:tgtEl>
                                        <p:attrNameLst>
                                          <p:attrName>style.visibility</p:attrName>
                                        </p:attrNameLst>
                                      </p:cBhvr>
                                      <p:to>
                                        <p:strVal val="visible"/>
                                      </p:to>
                                    </p:set>
                                  </p:childTnLst>
                                </p:cTn>
                              </p:par>
                            </p:childTnLst>
                          </p:cTn>
                        </p:par>
                        <p:par>
                          <p:cTn id="52" fill="hold">
                            <p:stCondLst>
                              <p:cond delay="7000"/>
                            </p:stCondLst>
                            <p:childTnLst>
                              <p:par>
                                <p:cTn id="53" presetID="11" presetClass="entr" presetSubtype="0" fill="hold" grpId="0" nodeType="afterEffect">
                                  <p:stCondLst>
                                    <p:cond delay="0"/>
                                  </p:stCondLst>
                                  <p:childTnLst>
                                    <p:set>
                                      <p:cBhvr>
                                        <p:cTn id="54" dur="1000">
                                          <p:stCondLst>
                                            <p:cond delay="0"/>
                                          </p:stCondLst>
                                        </p:cTn>
                                        <p:tgtEl>
                                          <p:spTgt spid="24"/>
                                        </p:tgtEl>
                                        <p:attrNameLst>
                                          <p:attrName>style.visibility</p:attrName>
                                        </p:attrNameLst>
                                      </p:cBhvr>
                                      <p:to>
                                        <p:strVal val="visible"/>
                                      </p:to>
                                    </p:set>
                                  </p:childTnLst>
                                </p:cTn>
                              </p:par>
                            </p:childTnLst>
                          </p:cTn>
                        </p:par>
                        <p:par>
                          <p:cTn id="55" fill="hold">
                            <p:stCondLst>
                              <p:cond delay="8000"/>
                            </p:stCondLst>
                            <p:childTnLst>
                              <p:par>
                                <p:cTn id="56" presetID="11" presetClass="entr" presetSubtype="0" fill="hold" grpId="0" nodeType="afterEffect">
                                  <p:stCondLst>
                                    <p:cond delay="0"/>
                                  </p:stCondLst>
                                  <p:childTnLst>
                                    <p:set>
                                      <p:cBhvr>
                                        <p:cTn id="57" dur="1000">
                                          <p:stCondLst>
                                            <p:cond delay="0"/>
                                          </p:stCondLst>
                                        </p:cTn>
                                        <p:tgtEl>
                                          <p:spTgt spid="25"/>
                                        </p:tgtEl>
                                        <p:attrNameLst>
                                          <p:attrName>style.visibility</p:attrName>
                                        </p:attrNameLst>
                                      </p:cBhvr>
                                      <p:to>
                                        <p:strVal val="visible"/>
                                      </p:to>
                                    </p:set>
                                  </p:childTnLst>
                                </p:cTn>
                              </p:par>
                            </p:childTnLst>
                          </p:cTn>
                        </p:par>
                        <p:par>
                          <p:cTn id="58" fill="hold">
                            <p:stCondLst>
                              <p:cond delay="9000"/>
                            </p:stCondLst>
                            <p:childTnLst>
                              <p:par>
                                <p:cTn id="59" presetID="11" presetClass="entr" presetSubtype="0" fill="hold" grpId="0" nodeType="afterEffect">
                                  <p:stCondLst>
                                    <p:cond delay="0"/>
                                  </p:stCondLst>
                                  <p:childTnLst>
                                    <p:set>
                                      <p:cBhvr>
                                        <p:cTn id="60" dur="1000">
                                          <p:stCondLst>
                                            <p:cond delay="0"/>
                                          </p:stCondLst>
                                        </p:cTn>
                                        <p:tgtEl>
                                          <p:spTgt spid="26"/>
                                        </p:tgtEl>
                                        <p:attrNameLst>
                                          <p:attrName>style.visibility</p:attrName>
                                        </p:attrNameLst>
                                      </p:cBhvr>
                                      <p:to>
                                        <p:strVal val="visible"/>
                                      </p:to>
                                    </p:set>
                                  </p:childTnLst>
                                </p:cTn>
                              </p:par>
                            </p:childTnLst>
                          </p:cTn>
                        </p:par>
                        <p:par>
                          <p:cTn id="61" fill="hold">
                            <p:stCondLst>
                              <p:cond delay="10000"/>
                            </p:stCondLst>
                            <p:childTnLst>
                              <p:par>
                                <p:cTn id="62" presetID="11" presetClass="entr" presetSubtype="0" fill="hold" grpId="0" nodeType="afterEffect">
                                  <p:stCondLst>
                                    <p:cond delay="0"/>
                                  </p:stCondLst>
                                  <p:childTnLst>
                                    <p:set>
                                      <p:cBhvr>
                                        <p:cTn id="63" dur="1000">
                                          <p:stCondLst>
                                            <p:cond delay="0"/>
                                          </p:stCondLst>
                                        </p:cTn>
                                        <p:tgtEl>
                                          <p:spTgt spid="27"/>
                                        </p:tgtEl>
                                        <p:attrNameLst>
                                          <p:attrName>style.visibility</p:attrName>
                                        </p:attrNameLst>
                                      </p:cBhvr>
                                      <p:to>
                                        <p:strVal val="visible"/>
                                      </p:to>
                                    </p:set>
                                  </p:childTnLst>
                                </p:cTn>
                              </p:par>
                            </p:childTnLst>
                          </p:cTn>
                        </p:par>
                        <p:par>
                          <p:cTn id="64" fill="hold">
                            <p:stCondLst>
                              <p:cond delay="11000"/>
                            </p:stCondLst>
                            <p:childTnLst>
                              <p:par>
                                <p:cTn id="65" presetID="11" presetClass="entr" presetSubtype="0" fill="hold" grpId="0" nodeType="afterEffect">
                                  <p:stCondLst>
                                    <p:cond delay="0"/>
                                  </p:stCondLst>
                                  <p:childTnLst>
                                    <p:set>
                                      <p:cBhvr>
                                        <p:cTn id="66" dur="1000">
                                          <p:stCondLst>
                                            <p:cond delay="0"/>
                                          </p:stCondLst>
                                        </p:cTn>
                                        <p:tgtEl>
                                          <p:spTgt spid="28"/>
                                        </p:tgtEl>
                                        <p:attrNameLst>
                                          <p:attrName>style.visibility</p:attrName>
                                        </p:attrNameLst>
                                      </p:cBhvr>
                                      <p:to>
                                        <p:strVal val="visible"/>
                                      </p:to>
                                    </p:set>
                                  </p:childTnLst>
                                </p:cTn>
                              </p:par>
                            </p:childTnLst>
                          </p:cTn>
                        </p:par>
                        <p:par>
                          <p:cTn id="67" fill="hold">
                            <p:stCondLst>
                              <p:cond delay="12000"/>
                            </p:stCondLst>
                            <p:childTnLst>
                              <p:par>
                                <p:cTn id="68" presetID="11" presetClass="entr" presetSubtype="0" fill="hold" grpId="0" nodeType="afterEffect">
                                  <p:stCondLst>
                                    <p:cond delay="0"/>
                                  </p:stCondLst>
                                  <p:childTnLst>
                                    <p:set>
                                      <p:cBhvr>
                                        <p:cTn id="69" dur="1000">
                                          <p:stCondLst>
                                            <p:cond delay="0"/>
                                          </p:stCondLst>
                                        </p:cTn>
                                        <p:tgtEl>
                                          <p:spTgt spid="29"/>
                                        </p:tgtEl>
                                        <p:attrNameLst>
                                          <p:attrName>style.visibility</p:attrName>
                                        </p:attrNameLst>
                                      </p:cBhvr>
                                      <p:to>
                                        <p:strVal val="visible"/>
                                      </p:to>
                                    </p:set>
                                  </p:childTnLst>
                                </p:cTn>
                              </p:par>
                            </p:childTnLst>
                          </p:cTn>
                        </p:par>
                        <p:par>
                          <p:cTn id="70" fill="hold">
                            <p:stCondLst>
                              <p:cond delay="13000"/>
                            </p:stCondLst>
                            <p:childTnLst>
                              <p:par>
                                <p:cTn id="71" presetID="11" presetClass="entr" presetSubtype="0" fill="hold" grpId="0" nodeType="afterEffect">
                                  <p:stCondLst>
                                    <p:cond delay="0"/>
                                  </p:stCondLst>
                                  <p:childTnLst>
                                    <p:set>
                                      <p:cBhvr>
                                        <p:cTn id="72" dur="1000">
                                          <p:stCondLst>
                                            <p:cond delay="0"/>
                                          </p:stCondLst>
                                        </p:cTn>
                                        <p:tgtEl>
                                          <p:spTgt spid="30"/>
                                        </p:tgtEl>
                                        <p:attrNameLst>
                                          <p:attrName>style.visibility</p:attrName>
                                        </p:attrNameLst>
                                      </p:cBhvr>
                                      <p:to>
                                        <p:strVal val="visible"/>
                                      </p:to>
                                    </p:set>
                                  </p:childTnLst>
                                </p:cTn>
                              </p:par>
                            </p:childTnLst>
                          </p:cTn>
                        </p:par>
                        <p:par>
                          <p:cTn id="73" fill="hold">
                            <p:stCondLst>
                              <p:cond delay="14000"/>
                            </p:stCondLst>
                            <p:childTnLst>
                              <p:par>
                                <p:cTn id="74" presetID="11" presetClass="entr" presetSubtype="0" fill="hold" grpId="0" nodeType="afterEffect">
                                  <p:stCondLst>
                                    <p:cond delay="0"/>
                                  </p:stCondLst>
                                  <p:childTnLst>
                                    <p:set>
                                      <p:cBhvr>
                                        <p:cTn id="75" dur="1000">
                                          <p:stCondLst>
                                            <p:cond delay="0"/>
                                          </p:stCondLst>
                                        </p:cTn>
                                        <p:tgtEl>
                                          <p:spTgt spid="31"/>
                                        </p:tgtEl>
                                        <p:attrNameLst>
                                          <p:attrName>style.visibility</p:attrName>
                                        </p:attrNameLst>
                                      </p:cBhvr>
                                      <p:to>
                                        <p:strVal val="visible"/>
                                      </p:to>
                                    </p:set>
                                  </p:childTnLst>
                                </p:cTn>
                              </p:par>
                            </p:childTnLst>
                          </p:cTn>
                        </p:par>
                        <p:par>
                          <p:cTn id="76" fill="hold">
                            <p:stCondLst>
                              <p:cond delay="15000"/>
                            </p:stCondLst>
                            <p:childTnLst>
                              <p:par>
                                <p:cTn id="77" presetID="11" presetClass="entr" presetSubtype="0" fill="hold" grpId="0" nodeType="afterEffect">
                                  <p:stCondLst>
                                    <p:cond delay="0"/>
                                  </p:stCondLst>
                                  <p:childTnLst>
                                    <p:set>
                                      <p:cBhvr>
                                        <p:cTn id="78"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seq concurrent="1" nextAc="seek">
              <p:cTn id="79" restart="whenNotActive" fill="hold" evtFilter="cancelBubble" nodeType="interactiveSeq">
                <p:stCondLst>
                  <p:cond evt="onClick" delay="0">
                    <p:tgtEl>
                      <p:spTgt spid="2"/>
                    </p:tgtEl>
                  </p:cond>
                </p:stCondLst>
                <p:endSync evt="end" delay="0">
                  <p:rtn val="all"/>
                </p:endSync>
                <p:childTnLst>
                  <p:par>
                    <p:cTn id="80" fill="hold">
                      <p:stCondLst>
                        <p:cond delay="0"/>
                      </p:stCondLst>
                      <p:childTnLst>
                        <p:par>
                          <p:cTn id="81" fill="hold">
                            <p:stCondLst>
                              <p:cond delay="0"/>
                            </p:stCondLst>
                            <p:childTnLst>
                              <p:par>
                                <p:cTn id="82" presetID="23" presetClass="emph" presetSubtype="0" fill="hold" grpId="0" nodeType="clickEffect">
                                  <p:stCondLst>
                                    <p:cond delay="0"/>
                                  </p:stCondLst>
                                  <p:childTnLst>
                                    <p:animClr clrSpc="hsl" dir="cw">
                                      <p:cBhvr override="childStyle">
                                        <p:cTn id="83" dur="500" fill="hold"/>
                                        <p:tgtEl>
                                          <p:spTgt spid="17"/>
                                        </p:tgtEl>
                                        <p:attrNameLst>
                                          <p:attrName>style.color</p:attrName>
                                        </p:attrNameLst>
                                      </p:cBhvr>
                                      <p:by>
                                        <p:hsl h="10842353" s="0" l="0"/>
                                      </p:by>
                                    </p:animClr>
                                    <p:animClr clrSpc="hsl" dir="cw">
                                      <p:cBhvr>
                                        <p:cTn id="84" dur="500" fill="hold"/>
                                        <p:tgtEl>
                                          <p:spTgt spid="17"/>
                                        </p:tgtEl>
                                        <p:attrNameLst>
                                          <p:attrName>fillcolor</p:attrName>
                                        </p:attrNameLst>
                                      </p:cBhvr>
                                      <p:by>
                                        <p:hsl h="10842353" s="0" l="0"/>
                                      </p:by>
                                    </p:animClr>
                                    <p:animClr clrSpc="hsl" dir="cw">
                                      <p:cBhvr>
                                        <p:cTn id="85" dur="500" fill="hold"/>
                                        <p:tgtEl>
                                          <p:spTgt spid="17"/>
                                        </p:tgtEl>
                                        <p:attrNameLst>
                                          <p:attrName>stroke.color</p:attrName>
                                        </p:attrNameLst>
                                      </p:cBhvr>
                                      <p:by>
                                        <p:hsl h="10842353" s="0" l="0"/>
                                      </p:by>
                                    </p:animClr>
                                    <p:set>
                                      <p:cBhvr>
                                        <p:cTn id="86" dur="500" fill="hold"/>
                                        <p:tgtEl>
                                          <p:spTgt spid="17"/>
                                        </p:tgtEl>
                                        <p:attrNameLst>
                                          <p:attrName>fill.type</p:attrName>
                                        </p:attrNameLst>
                                      </p:cBhvr>
                                      <p:to>
                                        <p:strVal val="solid"/>
                                      </p:to>
                                    </p:set>
                                  </p:childTnLst>
                                </p:cTn>
                              </p:par>
                            </p:childTnLst>
                          </p:cTn>
                        </p:par>
                        <p:par>
                          <p:cTn id="87" fill="hold">
                            <p:stCondLst>
                              <p:cond delay="500"/>
                            </p:stCondLst>
                            <p:childTnLst>
                              <p:par>
                                <p:cTn id="88" presetID="1" presetClass="entr" presetSubtype="0" fill="hold" nodeType="afterEffect">
                                  <p:stCondLst>
                                    <p:cond delay="0"/>
                                  </p:stCondLst>
                                  <p:childTnLst>
                                    <p:set>
                                      <p:cBhvr>
                                        <p:cTn id="89" dur="1" fill="hold">
                                          <p:stCondLst>
                                            <p:cond delay="0"/>
                                          </p:stCondLst>
                                        </p:cTn>
                                        <p:tgtEl>
                                          <p:spTgt spid="1040"/>
                                        </p:tgtEl>
                                        <p:attrNameLst>
                                          <p:attrName>style.visibility</p:attrName>
                                        </p:attrNameLst>
                                      </p:cBhvr>
                                      <p:to>
                                        <p:strVal val="visible"/>
                                      </p:to>
                                    </p:set>
                                  </p:childTnLst>
                                </p:cTn>
                              </p:par>
                            </p:childTnLst>
                          </p:cTn>
                        </p:par>
                        <p:par>
                          <p:cTn id="90" fill="hold">
                            <p:stCondLst>
                              <p:cond delay="500"/>
                            </p:stCondLst>
                            <p:childTnLst>
                              <p:par>
                                <p:cTn id="91" presetID="49" presetClass="path" presetSubtype="0" accel="50000" decel="50000" fill="hold" nodeType="afterEffect">
                                  <p:stCondLst>
                                    <p:cond delay="0"/>
                                  </p:stCondLst>
                                  <p:childTnLst>
                                    <p:animMotion origin="layout" path="M 1.38889E-6 0 L 0.1592 -0.31505 " pathEditMode="relative" rAng="0" ptsTypes="AA">
                                      <p:cBhvr>
                                        <p:cTn id="92" dur="2000" fill="hold"/>
                                        <p:tgtEl>
                                          <p:spTgt spid="1034"/>
                                        </p:tgtEl>
                                        <p:attrNameLst>
                                          <p:attrName>ppt_x</p:attrName>
                                          <p:attrName>ppt_y</p:attrName>
                                        </p:attrNameLst>
                                      </p:cBhvr>
                                      <p:rCtr x="7951" y="-15764"/>
                                    </p:animMotion>
                                  </p:childTnLst>
                                </p:cTn>
                              </p:par>
                            </p:childTnLst>
                          </p:cTn>
                        </p:par>
                        <p:par>
                          <p:cTn id="93" fill="hold">
                            <p:stCondLst>
                              <p:cond delay="2500"/>
                            </p:stCondLst>
                            <p:childTnLst>
                              <p:par>
                                <p:cTn id="94" presetID="1" presetClass="exit" presetSubtype="0" fill="hold" nodeType="afterEffect">
                                  <p:stCondLst>
                                    <p:cond delay="0"/>
                                  </p:stCondLst>
                                  <p:childTnLst>
                                    <p:set>
                                      <p:cBhvr>
                                        <p:cTn id="95" dur="1" fill="hold">
                                          <p:stCondLst>
                                            <p:cond delay="0"/>
                                          </p:stCondLst>
                                        </p:cTn>
                                        <p:tgtEl>
                                          <p:spTgt spid="104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034"/>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BEBA8EAE-BF5A-486C-A8C5-ECC9F3942E4B}">
                <a14:imgProps xmlns:a14="http://schemas.microsoft.com/office/drawing/2010/main">
                  <a14:imgLayer>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SAI</a:t>
            </a:r>
            <a:endParaRPr lang="vi-VN" sz="320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ĐÚNG</a:t>
            </a:r>
            <a:endParaRPr lang="vi-VN" sz="320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080" name="Picture 8" descr="Kết quả hình ảnh cho mèo tom"/>
          <p:cNvPicPr>
            <a:picLocks noChangeAspect="1" noChangeArrowheads="1"/>
          </p:cNvPicPr>
          <p:nvPr/>
        </p:nvPicPr>
        <p:blipFill rotWithShape="1">
          <a:blip r:embed="rId12" cstate="print">
            <a:extLst>
              <a:ext uri="{BEBA8EAE-BF5A-486C-A8C5-ECC9F3942E4B}">
                <a14:imgProps xmlns:a14="http://schemas.microsoft.com/office/drawing/2010/main">
                  <a14:imgLayer>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816996"/>
            <a:ext cx="6622493" cy="1200329"/>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 Cho </a:t>
            </a:r>
            <a:r>
              <a:rPr lang="en-US" sz="2400" b="1" dirty="0" err="1" smtClean="0">
                <a:latin typeface="Times New Roman" pitchFamily="18" charset="0"/>
                <a:cs typeface="Times New Roman" pitchFamily="18" charset="0"/>
              </a:rPr>
              <a:t>phép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2021 – 2000 = 21</a:t>
            </a:r>
          </a:p>
          <a:p>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An </a:t>
            </a:r>
            <a:r>
              <a:rPr lang="en-US" sz="2400" b="1" dirty="0" err="1" smtClean="0">
                <a:latin typeface="Times New Roman" pitchFamily="18" charset="0"/>
                <a:cs typeface="Times New Roman" pitchFamily="18" charset="0"/>
              </a:rPr>
              <a:t>nói</a:t>
            </a:r>
            <a:r>
              <a:rPr lang="en-US" sz="2400" b="1" dirty="0" smtClean="0">
                <a:latin typeface="Times New Roman" pitchFamily="18" charset="0"/>
                <a:cs typeface="Times New Roman" pitchFamily="18" charset="0"/>
              </a:rPr>
              <a:t> 2021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trừ</a:t>
            </a:r>
            <a:r>
              <a:rPr lang="en-US" sz="2400" b="1" dirty="0" smtClean="0">
                <a:latin typeface="Times New Roman" pitchFamily="18" charset="0"/>
                <a:cs typeface="Times New Roman" pitchFamily="18" charset="0"/>
              </a:rPr>
              <a:t>, 2000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trừ</a:t>
            </a:r>
            <a:r>
              <a:rPr lang="en-US" sz="2400" b="1" dirty="0" smtClean="0">
                <a:latin typeface="Times New Roman" pitchFamily="18" charset="0"/>
                <a:cs typeface="Times New Roman" pitchFamily="18" charset="0"/>
              </a:rPr>
              <a:t>, 21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trừ</a:t>
            </a:r>
            <a:r>
              <a:rPr lang="en-US" sz="2400" b="1" dirty="0" smtClean="0">
                <a:latin typeface="Times New Roman" pitchFamily="18" charset="0"/>
                <a:cs typeface="Times New Roman" pitchFamily="18" charset="0"/>
              </a:rPr>
              <a:t>. Theo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An </a:t>
            </a:r>
            <a:r>
              <a:rPr lang="en-US" sz="2400" b="1" dirty="0" err="1" smtClean="0">
                <a:latin typeface="Times New Roman" pitchFamily="18" charset="0"/>
                <a:cs typeface="Times New Roman" pitchFamily="18" charset="0"/>
              </a:rPr>
              <a:t>nói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đúng</a:t>
            </a:r>
            <a:r>
              <a:rPr lang="en-US" sz="2400" b="1" dirty="0" smtClean="0">
                <a:latin typeface="Times New Roman" pitchFamily="18" charset="0"/>
                <a:cs typeface="Times New Roman" pitchFamily="18" charset="0"/>
              </a:rPr>
              <a:t> hay </a:t>
            </a:r>
            <a:r>
              <a:rPr lang="en-US" sz="2400" b="1" dirty="0" err="1" smtClean="0">
                <a:latin typeface="Times New Roman" pitchFamily="18" charset="0"/>
                <a:cs typeface="Times New Roman" pitchFamily="18" charset="0"/>
              </a:rPr>
              <a:t>sai</a:t>
            </a:r>
            <a:r>
              <a:rPr lang="en-US" sz="2400" b="1" dirty="0" smtClean="0">
                <a:latin typeface="Times New Roman" pitchFamily="18" charset="0"/>
                <a:cs typeface="Times New Roman" pitchFamily="18" charset="0"/>
              </a:rPr>
              <a:t>?</a:t>
            </a:r>
            <a:endParaRPr lang="vi-VN" sz="2400" b="1" dirty="0">
              <a:latin typeface="Times New Roman" pitchFamily="18" charset="0"/>
              <a:cs typeface="Times New Roman"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3"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0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4"/>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5"/>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1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2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BEBA8EAE-BF5A-486C-A8C5-ECC9F3942E4B}">
                <a14:imgProps xmlns:a14="http://schemas.microsoft.com/office/drawing/2010/main">
                  <a14:imgLayer>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SAI</a:t>
            </a:r>
            <a:endParaRPr lang="vi-VN" sz="320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ĐÚNG</a:t>
            </a:r>
            <a:endParaRPr lang="vi-VN" sz="320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080" name="Picture 8" descr="Kết quả hình ảnh cho mèo tom"/>
          <p:cNvPicPr>
            <a:picLocks noChangeAspect="1" noChangeArrowheads="1"/>
          </p:cNvPicPr>
          <p:nvPr/>
        </p:nvPicPr>
        <p:blipFill rotWithShape="1">
          <a:blip r:embed="rId12" cstate="print">
            <a:extLst>
              <a:ext uri="{BEBA8EAE-BF5A-486C-A8C5-ECC9F3942E4B}">
                <a14:imgProps xmlns:a14="http://schemas.microsoft.com/office/drawing/2010/main">
                  <a14:imgLayer>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816996"/>
            <a:ext cx="6622493"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5.( 10 – 2) = 5.10 – 5.2</a:t>
            </a:r>
            <a:endParaRPr lang="vi-VN" sz="24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3"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6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4"/>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5"/>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1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2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5"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7" name="Text Box 6"/>
          <p:cNvSpPr txBox="1">
            <a:spLocks noChangeArrowheads="1"/>
          </p:cNvSpPr>
          <p:nvPr/>
        </p:nvSpPr>
        <p:spPr bwMode="auto">
          <a:xfrm>
            <a:off x="75841" y="838200"/>
            <a:ext cx="4621778" cy="523220"/>
          </a:xfrm>
          <a:prstGeom prst="rect">
            <a:avLst/>
          </a:prstGeom>
          <a:noFill/>
          <a:ln w="9525">
            <a:noFill/>
            <a:miter lim="800000"/>
            <a:headEnd/>
            <a:tailEnd/>
          </a:ln>
          <a:effectLst/>
        </p:spPr>
        <p:txBody>
          <a:bodyPr wrap="none">
            <a:spAutoFit/>
          </a:bodyPr>
          <a:lstStyle/>
          <a:p>
            <a:r>
              <a:rPr lang="en-US" sz="2800" b="1" u="sng" dirty="0" smtClean="0">
                <a:solidFill>
                  <a:srgbClr val="FF0000"/>
                </a:solidFill>
                <a:latin typeface="Times New Roman" pitchFamily="18" charset="0"/>
              </a:rPr>
              <a:t>3.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trừ</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chia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hết</a:t>
            </a:r>
            <a:r>
              <a:rPr lang="en-US" sz="2800" b="1" u="sng" dirty="0" smtClean="0">
                <a:solidFill>
                  <a:srgbClr val="FF0000"/>
                </a:solidFill>
                <a:latin typeface="Times New Roman" pitchFamily="18" charset="0"/>
              </a:rPr>
              <a:t>:</a:t>
            </a:r>
            <a:endParaRPr lang="en-US" sz="2800" b="1" u="sng" dirty="0">
              <a:solidFill>
                <a:srgbClr val="FF0000"/>
              </a:solidFill>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9" name="TextBox 8"/>
          <p:cNvSpPr txBox="1"/>
          <p:nvPr/>
        </p:nvSpPr>
        <p:spPr>
          <a:xfrm>
            <a:off x="762000" y="1371600"/>
            <a:ext cx="8382000" cy="2308324"/>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Nhóm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200000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80000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20000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p>
          <a:p>
            <a:pPr lvl="0"/>
            <a:r>
              <a:rPr lang="en-US" sz="2400" dirty="0" smtClean="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nhiêu</a:t>
            </a:r>
            <a:r>
              <a:rPr lang="en-US" sz="2400" dirty="0" smtClean="0">
                <a:latin typeface="Times New Roman" pitchFamily="18" charset="0"/>
                <a:cs typeface="Times New Roman" pitchFamily="18" charset="0"/>
              </a:rPr>
              <a:t>?</a:t>
            </a:r>
          </a:p>
          <a:p>
            <a:pPr lvl="0"/>
            <a:r>
              <a:rPr lang="en-US" sz="2400" dirty="0" smtClean="0">
                <a:latin typeface="Times New Roman" pitchFamily="18" charset="0"/>
                <a:cs typeface="Times New Roman" pitchFamily="18" charset="0"/>
              </a:rPr>
              <a:t>b)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TextBox 9"/>
          <p:cNvSpPr txBox="1"/>
          <p:nvPr/>
        </p:nvSpPr>
        <p:spPr>
          <a:xfrm>
            <a:off x="1654249" y="4461808"/>
            <a:ext cx="5737151" cy="1938992"/>
          </a:xfrm>
          <a:prstGeom prst="rect">
            <a:avLst/>
          </a:prstGeom>
          <a:noFill/>
        </p:spPr>
        <p:txBody>
          <a:bodyPr wrap="square" rtlCol="0">
            <a:spAutoFit/>
          </a:bodyPr>
          <a:lstStyle/>
          <a:p>
            <a:pPr lvl="0"/>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200000 – 80000 = 120000 (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a:t>
            </a:r>
          </a:p>
          <a:p>
            <a:pPr lvl="0"/>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120000 : 20000 = 6  (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pic>
        <p:nvPicPr>
          <p:cNvPr id="11"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2"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1600"/>
            <a:ext cx="739030" cy="739030"/>
          </a:xfrm>
          <a:prstGeom prst="rect">
            <a:avLst/>
          </a:prstGeom>
        </p:spPr>
      </p:pic>
      <p:sp>
        <p:nvSpPr>
          <p:cNvPr id="15" name="TextBox 14"/>
          <p:cNvSpPr txBox="1"/>
          <p:nvPr/>
        </p:nvSpPr>
        <p:spPr>
          <a:xfrm>
            <a:off x="3200400" y="3886200"/>
            <a:ext cx="1219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Giải</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5"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9" name="Text Box 6"/>
          <p:cNvSpPr txBox="1">
            <a:spLocks noChangeArrowheads="1"/>
          </p:cNvSpPr>
          <p:nvPr/>
        </p:nvSpPr>
        <p:spPr bwMode="auto">
          <a:xfrm>
            <a:off x="75841" y="838200"/>
            <a:ext cx="4621778" cy="523220"/>
          </a:xfrm>
          <a:prstGeom prst="rect">
            <a:avLst/>
          </a:prstGeom>
          <a:noFill/>
          <a:ln w="9525">
            <a:noFill/>
            <a:miter lim="800000"/>
            <a:headEnd/>
            <a:tailEnd/>
          </a:ln>
          <a:effectLst/>
        </p:spPr>
        <p:txBody>
          <a:bodyPr wrap="none">
            <a:spAutoFit/>
          </a:bodyPr>
          <a:lstStyle/>
          <a:p>
            <a:r>
              <a:rPr lang="en-US" sz="2800" b="1" u="sng" dirty="0" smtClean="0">
                <a:solidFill>
                  <a:srgbClr val="FF0000"/>
                </a:solidFill>
                <a:latin typeface="Times New Roman" pitchFamily="18" charset="0"/>
              </a:rPr>
              <a:t>3.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trừ</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chia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hết</a:t>
            </a:r>
            <a:r>
              <a:rPr lang="en-US" sz="2800" b="1" u="sng" dirty="0" smtClean="0">
                <a:solidFill>
                  <a:srgbClr val="FF0000"/>
                </a:solidFill>
                <a:latin typeface="Times New Roman" pitchFamily="18" charset="0"/>
              </a:rPr>
              <a:t>:</a:t>
            </a:r>
            <a:endParaRPr lang="en-US" sz="2800" b="1" u="sng" dirty="0">
              <a:solidFill>
                <a:srgbClr val="FF0000"/>
              </a:solidFill>
              <a:latin typeface="Times New Roman" pitchFamily="18" charset="0"/>
            </a:endParaRPr>
          </a:p>
        </p:txBody>
      </p:sp>
      <p:sp>
        <p:nvSpPr>
          <p:cNvPr id="10" name="TextBox 9"/>
          <p:cNvSpPr txBox="1"/>
          <p:nvPr/>
        </p:nvSpPr>
        <p:spPr>
          <a:xfrm>
            <a:off x="0" y="3687901"/>
            <a:ext cx="9144000" cy="2092881"/>
          </a:xfrm>
          <a:prstGeom prst="rect">
            <a:avLst/>
          </a:prstGeom>
          <a:noFill/>
        </p:spPr>
        <p:txBody>
          <a:bodyPr wrap="square" rtlCol="0">
            <a:spAutoFit/>
          </a:bodyPr>
          <a:lstStyle/>
          <a:p>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Giải</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a)                      Ta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36 – 12 = 24 </a:t>
            </a:r>
          </a:p>
          <a:p>
            <a:r>
              <a:rPr lang="en-US" sz="2600" dirty="0" err="1" smtClean="0">
                <a:latin typeface="Times New Roman" pitchFamily="18" charset="0"/>
                <a:cs typeface="Times New Roman" pitchFamily="18" charset="0"/>
              </a:rPr>
              <a:t>Vậy</a:t>
            </a:r>
            <a:r>
              <a:rPr lang="en-US" sz="2600" dirty="0" smtClean="0">
                <a:latin typeface="Times New Roman" pitchFamily="18" charset="0"/>
                <a:cs typeface="Times New Roman" pitchFamily="18" charset="0"/>
              </a:rPr>
              <a:t> 24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nữa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thì</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a:t>
            </a:r>
          </a:p>
          <a:p>
            <a:r>
              <a:rPr lang="en-US" sz="2600" dirty="0" smtClean="0">
                <a:latin typeface="Times New Roman" pitchFamily="18" charset="0"/>
                <a:cs typeface="Times New Roman" pitchFamily="18" charset="0"/>
              </a:rPr>
              <a:t>b)                       Ta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36 : 12 = 3</a:t>
            </a:r>
          </a:p>
          <a:p>
            <a:r>
              <a:rPr lang="en-US" sz="2600" dirty="0" err="1" smtClean="0">
                <a:latin typeface="Times New Roman" pitchFamily="18" charset="0"/>
                <a:cs typeface="Times New Roman" pitchFamily="18" charset="0"/>
              </a:rPr>
              <a:t>Vậy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3 </a:t>
            </a:r>
            <a:r>
              <a:rPr lang="en-US" sz="2600" dirty="0" err="1" smtClean="0">
                <a:latin typeface="Times New Roman" pitchFamily="18" charset="0"/>
                <a:cs typeface="Times New Roman" pitchFamily="18" charset="0"/>
              </a:rPr>
              <a:t>lần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An.</a:t>
            </a:r>
          </a:p>
        </p:txBody>
      </p:sp>
      <p:sp>
        <p:nvSpPr>
          <p:cNvPr id="11" name="TextBox 10"/>
          <p:cNvSpPr txBox="1"/>
          <p:nvPr/>
        </p:nvSpPr>
        <p:spPr>
          <a:xfrm>
            <a:off x="304800" y="1888629"/>
            <a:ext cx="9144000" cy="1692771"/>
          </a:xfrm>
          <a:prstGeom prst="rect">
            <a:avLst/>
          </a:prstGeom>
          <a:noFill/>
        </p:spPr>
        <p:txBody>
          <a:bodyPr wrap="square" rtlCol="0">
            <a:spAutoFit/>
          </a:bodyPr>
          <a:lstStyle/>
          <a:p>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 An 12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36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a:t>
            </a:r>
          </a:p>
          <a:p>
            <a:pPr lvl="0"/>
            <a:r>
              <a:rPr lang="en-US" sz="2600" dirty="0" smtClean="0">
                <a:latin typeface="Times New Roman" pitchFamily="18" charset="0"/>
                <a:cs typeface="Times New Roman" pitchFamily="18" charset="0"/>
              </a:rPr>
              <a:t>a) </a:t>
            </a:r>
            <a:r>
              <a:rPr lang="en-US" sz="2600" dirty="0" err="1" smtClean="0">
                <a:latin typeface="Times New Roman" pitchFamily="18" charset="0"/>
                <a:cs typeface="Times New Roman" pitchFamily="18" charset="0"/>
              </a:rPr>
              <a:t>Hỏi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nựa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thì</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a:t>
            </a:r>
          </a:p>
          <a:p>
            <a:pPr lvl="0"/>
            <a:r>
              <a:rPr lang="en-US" sz="2600" dirty="0" smtClean="0">
                <a:latin typeface="Times New Roman" pitchFamily="18" charset="0"/>
                <a:cs typeface="Times New Roman" pitchFamily="18" charset="0"/>
              </a:rPr>
              <a:t>b)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gấp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mấy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lần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An?</a:t>
            </a:r>
            <a:endParaRPr lang="en-US" sz="2600" dirty="0">
              <a:latin typeface="Times New Roman" pitchFamily="18" charset="0"/>
              <a:cs typeface="Times New Roman" pitchFamily="18" charset="0"/>
            </a:endParaRPr>
          </a:p>
        </p:txBody>
      </p:sp>
      <p:pic>
        <p:nvPicPr>
          <p:cNvPr id="12"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3"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14" name="Pentagon 13"/>
          <p:cNvSpPr/>
          <p:nvPr/>
        </p:nvSpPr>
        <p:spPr>
          <a:xfrm>
            <a:off x="0" y="1371600"/>
            <a:ext cx="1993900" cy="468770"/>
          </a:xfrm>
          <a:prstGeom prst="homePlate">
            <a:avLst/>
          </a:prstGeom>
          <a:solidFill>
            <a:srgbClr val="E6EE84"/>
          </a:solidFill>
          <a:ln>
            <a:solidFill>
              <a:srgbClr val="C7C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smtClean="0">
                <a:solidFill>
                  <a:srgbClr val="FF0000"/>
                </a:solidFill>
                <a:latin typeface="Times New Roman" pitchFamily="18" charset="0"/>
                <a:ea typeface="Cambria Math" panose="02040503050406030204" pitchFamily="18" charset="0"/>
                <a:cs typeface="Times New Roman" pitchFamily="18" charset="0"/>
              </a:rPr>
              <a:t>Vận</a:t>
            </a:r>
            <a:r>
              <a:rPr lang="en-US" altLang="en-US" sz="2400" b="1" dirty="0" smtClean="0">
                <a:solidFill>
                  <a:srgbClr val="FF0000"/>
                </a:solidFill>
                <a:latin typeface="Times New Roman" pitchFamily="18" charset="0"/>
                <a:ea typeface="Cambria Math" panose="02040503050406030204" pitchFamily="18" charset="0"/>
                <a:cs typeface="Times New Roman" pitchFamily="18" charset="0"/>
              </a:rPr>
              <a:t> </a:t>
            </a:r>
            <a:r>
              <a:rPr lang="en-US" altLang="en-US" sz="2400" b="1" dirty="0" err="1" smtClean="0">
                <a:solidFill>
                  <a:srgbClr val="FF0000"/>
                </a:solidFill>
                <a:latin typeface="Times New Roman" pitchFamily="18" charset="0"/>
                <a:ea typeface="Cambria Math" panose="02040503050406030204" pitchFamily="18" charset="0"/>
                <a:cs typeface="Times New Roman" pitchFamily="18" charset="0"/>
              </a:rPr>
              <a:t>dụng</a:t>
            </a:r>
            <a:endParaRPr lang="en-US" altLang="en-US" sz="2400" b="1" dirty="0">
              <a:solidFill>
                <a:srgbClr val="FF0000"/>
              </a:solidFill>
              <a:latin typeface="Times New Roman" pitchFamily="18" charset="0"/>
              <a:ea typeface="Cambria Math" panose="02040503050406030204" pitchFamily="18" charset="0"/>
              <a:cs typeface="Times New Roman" pitchFamily="18" charset="0"/>
            </a:endParaRPr>
          </a:p>
        </p:txBody>
      </p:sp>
      <p:sp>
        <p:nvSpPr>
          <p:cNvPr id="15" name="TextBox 14"/>
          <p:cNvSpPr txBox="1"/>
          <p:nvPr/>
        </p:nvSpPr>
        <p:spPr>
          <a:xfrm>
            <a:off x="0" y="2743200"/>
            <a:ext cx="9144000" cy="1292662"/>
          </a:xfrm>
          <a:prstGeom prst="rect">
            <a:avLst/>
          </a:prstGeom>
          <a:noFill/>
        </p:spPr>
        <p:txBody>
          <a:bodyPr wrap="square" rtlCol="0">
            <a:spAutoFit/>
          </a:bodyPr>
          <a:lstStyle/>
          <a:p>
            <a:r>
              <a:rPr lang="en-US" sz="2600" dirty="0" smtClean="0">
                <a:latin typeface="Times New Roman" pitchFamily="18" charset="0"/>
                <a:cs typeface="Times New Roman" pitchFamily="18" charset="0"/>
              </a:rPr>
              <a:t>* </a:t>
            </a:r>
            <a:r>
              <a:rPr lang="en-US" sz="2600" b="1" i="1" u="sng" dirty="0" err="1" smtClean="0">
                <a:latin typeface="Times New Roman" pitchFamily="18" charset="0"/>
                <a:cs typeface="Times New Roman" pitchFamily="18" charset="0"/>
              </a:rPr>
              <a:t>Chú</a:t>
            </a:r>
            <a:r>
              <a:rPr lang="en-US" sz="2600" b="1" i="1" u="sng" dirty="0" smtClean="0">
                <a:latin typeface="Times New Roman" pitchFamily="18" charset="0"/>
                <a:cs typeface="Times New Roman" pitchFamily="18" charset="0"/>
              </a:rPr>
              <a:t> ý: </a:t>
            </a:r>
            <a:r>
              <a:rPr lang="en-US" sz="2600" dirty="0" err="1" smtClean="0">
                <a:latin typeface="Times New Roman" pitchFamily="18" charset="0"/>
                <a:cs typeface="Times New Roman" pitchFamily="18" charset="0"/>
              </a:rPr>
              <a:t>Phép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cũng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tính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phối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đối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phép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trừ</a:t>
            </a:r>
            <a:r>
              <a:rPr lang="en-US" sz="2600" dirty="0" smtClean="0">
                <a:latin typeface="Times New Roman" pitchFamily="18" charset="0"/>
                <a:cs typeface="Times New Roman" pitchFamily="18" charset="0"/>
              </a:rPr>
              <a:t>:</a:t>
            </a:r>
          </a:p>
          <a:p>
            <a:r>
              <a:rPr lang="en-US" sz="2600" dirty="0" smtClean="0">
                <a:latin typeface="Times New Roman" pitchFamily="18" charset="0"/>
                <a:cs typeface="Times New Roman" pitchFamily="18" charset="0"/>
              </a:rPr>
              <a:t>                          a. (b –c) = </a:t>
            </a:r>
            <a:r>
              <a:rPr lang="en-US" sz="2600" dirty="0" err="1" smtClean="0">
                <a:latin typeface="Times New Roman" pitchFamily="18" charset="0"/>
                <a:cs typeface="Times New Roman" pitchFamily="18" charset="0"/>
              </a:rPr>
              <a:t>a.b</a:t>
            </a:r>
            <a:r>
              <a:rPr lang="en-US" sz="2600" dirty="0" smtClean="0">
                <a:latin typeface="Times New Roman" pitchFamily="18" charset="0"/>
                <a:cs typeface="Times New Roman" pitchFamily="18" charset="0"/>
              </a:rPr>
              <a:t> – </a:t>
            </a:r>
            <a:r>
              <a:rPr lang="en-US" sz="2600" dirty="0" err="1" smtClean="0">
                <a:latin typeface="Times New Roman" pitchFamily="18" charset="0"/>
                <a:cs typeface="Times New Roman" pitchFamily="18" charset="0"/>
              </a:rPr>
              <a:t>a.c</a:t>
            </a:r>
            <a:r>
              <a:rPr lang="en-US" sz="2600" dirty="0" smtClean="0">
                <a:latin typeface="Times New Roman" pitchFamily="18" charset="0"/>
                <a:cs typeface="Times New Roman" pitchFamily="18" charset="0"/>
              </a:rPr>
              <a:t> ( b &gt; c )</a:t>
            </a:r>
          </a:p>
          <a:p>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xit" presetSubtype="12" fill="hold" grpId="1" nodeType="clickEffect">
                                  <p:stCondLst>
                                    <p:cond delay="0"/>
                                  </p:stCondLst>
                                  <p:childTnLst>
                                    <p:animEffect transition="out" filter="strips(downLeft)">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8" presetClass="exit" presetSubtype="12" fill="hold" grpId="0" nodeType="withEffect">
                                  <p:stCondLst>
                                    <p:cond delay="0"/>
                                  </p:stCondLst>
                                  <p:childTnLst>
                                    <p:animEffect transition="out" filter="strips(downLeft)">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to="" calcmode="lin" valueType="num">
                                      <p:cBhvr>
                                        <p:cTn id="32"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667000" y="863026"/>
            <a:ext cx="57912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endParaRPr lang="en-US" sz="3200" dirty="0">
              <a:latin typeface="Times New Roman" pitchFamily="18" charset="0"/>
              <a:cs typeface="Times New Roman" pitchFamily="18" charset="0"/>
            </a:endParaRPr>
          </a:p>
        </p:txBody>
      </p:sp>
      <p:sp>
        <p:nvSpPr>
          <p:cNvPr id="15" name="Rounded Rectangle 14"/>
          <p:cNvSpPr/>
          <p:nvPr/>
        </p:nvSpPr>
        <p:spPr>
          <a:xfrm>
            <a:off x="6858000" y="6553200"/>
            <a:ext cx="2286000" cy="3048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2209800"/>
            <a:ext cx="11201400" cy="1938992"/>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a) 2021 + 2022 + 2023 + 2024 + 2025 + 2026 + 2027 + 2028 + 2029</a:t>
            </a:r>
          </a:p>
          <a:p>
            <a:r>
              <a:rPr lang="en-US" sz="2400" dirty="0" smtClean="0">
                <a:latin typeface="Times New Roman" pitchFamily="18" charset="0"/>
                <a:cs typeface="Times New Roman" pitchFamily="18" charset="0"/>
              </a:rPr>
              <a:t>= (2021 + 2029)+ (2022 + 2028)+ (2023 + 2027)+ ( 2024 + 2026) + 2025</a:t>
            </a:r>
          </a:p>
          <a:p>
            <a:r>
              <a:rPr lang="en-US" sz="2400" dirty="0" smtClean="0">
                <a:latin typeface="Times New Roman" pitchFamily="18" charset="0"/>
                <a:cs typeface="Times New Roman" pitchFamily="18" charset="0"/>
              </a:rPr>
              <a:t>= 4050 + 4050 + 4050 + 4050 + 2025</a:t>
            </a:r>
          </a:p>
          <a:p>
            <a:r>
              <a:rPr lang="en-US" sz="2400" dirty="0" smtClean="0">
                <a:latin typeface="Times New Roman" pitchFamily="18" charset="0"/>
                <a:cs typeface="Times New Roman" pitchFamily="18" charset="0"/>
              </a:rPr>
              <a:t>= 16200 + 2025</a:t>
            </a:r>
          </a:p>
          <a:p>
            <a:r>
              <a:rPr lang="en-US" sz="2400" dirty="0" smtClean="0">
                <a:latin typeface="Times New Roman" pitchFamily="18" charset="0"/>
                <a:cs typeface="Times New Roman" pitchFamily="18" charset="0"/>
              </a:rPr>
              <a:t>= 18225</a:t>
            </a:r>
          </a:p>
        </p:txBody>
      </p:sp>
      <p:sp>
        <p:nvSpPr>
          <p:cNvPr id="18" name="TextBox 17"/>
          <p:cNvSpPr txBox="1"/>
          <p:nvPr/>
        </p:nvSpPr>
        <p:spPr>
          <a:xfrm>
            <a:off x="0" y="4343400"/>
            <a:ext cx="6172200" cy="1569660"/>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b) 30.40.50.60</a:t>
            </a:r>
          </a:p>
          <a:p>
            <a:r>
              <a:rPr lang="en-US" sz="2400" dirty="0" smtClean="0">
                <a:latin typeface="Times New Roman" pitchFamily="18" charset="0"/>
                <a:cs typeface="Times New Roman" pitchFamily="18" charset="0"/>
              </a:rPr>
              <a:t>= (40.50).(30.60)</a:t>
            </a:r>
          </a:p>
          <a:p>
            <a:r>
              <a:rPr lang="en-US" sz="2400" dirty="0" smtClean="0">
                <a:latin typeface="Times New Roman" pitchFamily="18" charset="0"/>
                <a:cs typeface="Times New Roman" pitchFamily="18" charset="0"/>
              </a:rPr>
              <a:t>= 2000.1800</a:t>
            </a:r>
          </a:p>
          <a:p>
            <a:r>
              <a:rPr lang="en-US" sz="2400" dirty="0" smtClean="0">
                <a:latin typeface="Times New Roman" pitchFamily="18" charset="0"/>
                <a:cs typeface="Times New Roman" pitchFamily="18" charset="0"/>
              </a:rPr>
              <a:t>= 3600000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TC\Desktop\anh-nen-powerpoint-mau-trang-don-gian-nhat_045847163.jpg"/>
          <p:cNvPicPr>
            <a:picLocks noChangeAspect="1" noChangeArrowheads="1"/>
          </p:cNvPicPr>
          <p:nvPr/>
        </p:nvPicPr>
        <p:blipFill>
          <a:blip r:embed="rId3"/>
          <a:srcRect/>
          <a:stretch>
            <a:fillRect/>
          </a:stretch>
        </p:blipFill>
        <p:spPr bwMode="auto">
          <a:xfrm>
            <a:off x="-304800" y="1"/>
            <a:ext cx="9753600" cy="6832600"/>
          </a:xfrm>
          <a:prstGeom prst="rect">
            <a:avLst/>
          </a:prstGeom>
          <a:noFill/>
        </p:spPr>
      </p:pic>
      <p:sp>
        <p:nvSpPr>
          <p:cNvPr id="3" name="TextBox 2"/>
          <p:cNvSpPr txBox="1"/>
          <p:nvPr/>
        </p:nvSpPr>
        <p:spPr>
          <a:xfrm>
            <a:off x="0" y="87868"/>
            <a:ext cx="4191000" cy="369332"/>
          </a:xfrm>
          <a:prstGeom prst="rect">
            <a:avLst/>
          </a:prstGeom>
          <a:noFill/>
        </p:spPr>
        <p:txBody>
          <a:bodyPr wrap="square" rtlCol="0">
            <a:spAutoFit/>
          </a:bodyPr>
          <a:lstStyle/>
          <a:p>
            <a:endParaRPr lang="en-US" dirty="0"/>
          </a:p>
        </p:txBody>
      </p:sp>
      <p:sp>
        <p:nvSpPr>
          <p:cNvPr id="4" name="TextBox 3"/>
          <p:cNvSpPr txBox="1"/>
          <p:nvPr/>
        </p:nvSpPr>
        <p:spPr>
          <a:xfrm>
            <a:off x="0" y="381000"/>
            <a:ext cx="65532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nhiên</a:t>
            </a:r>
            <a:r>
              <a:rPr lang="en-US" sz="3200" dirty="0" smtClean="0">
                <a:latin typeface="Times New Roman" pitchFamily="18" charset="0"/>
                <a:cs typeface="Times New Roman" pitchFamily="18" charset="0"/>
              </a:rPr>
              <a:t> x, </a:t>
            </a:r>
            <a:r>
              <a:rPr lang="en-US" sz="3200" dirty="0" err="1" smtClean="0">
                <a:latin typeface="Times New Roman" pitchFamily="18" charset="0"/>
                <a:cs typeface="Times New Roman" pitchFamily="18" charset="0"/>
              </a:rPr>
              <a:t>biết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533400" y="1099706"/>
          <a:ext cx="3505200" cy="1354281"/>
        </p:xfrm>
        <a:graphic>
          <a:graphicData uri="http://schemas.openxmlformats.org/presentationml/2006/ole">
            <mc:AlternateContent xmlns:mc="http://schemas.openxmlformats.org/markup-compatibility/2006">
              <mc:Choice xmlns:v="urn:schemas-microsoft-com:vml" Requires="v">
                <p:oleObj spid="_x0000_s17416" name="Equation" r:id="rId4" imgW="1117440" imgH="431640" progId="Equation.DSMT4">
                  <p:embed/>
                </p:oleObj>
              </mc:Choice>
              <mc:Fallback>
                <p:oleObj name="Equation" r:id="rId4" imgW="1117440" imgH="431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099706"/>
                        <a:ext cx="3505200" cy="1354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71800" y="2590800"/>
            <a:ext cx="2895600" cy="523220"/>
          </a:xfrm>
          <a:prstGeom prst="rect">
            <a:avLst/>
          </a:prstGeom>
          <a:noFill/>
        </p:spPr>
        <p:txBody>
          <a:bodyPr wrap="square" rtlCol="0">
            <a:spAutoFit/>
          </a:bodyPr>
          <a:lstStyle/>
          <a:p>
            <a:r>
              <a:rPr lang="en-US" sz="2800" b="1" u="sng" dirty="0" err="1" smtClean="0">
                <a:latin typeface="Times New Roman" pitchFamily="18" charset="0"/>
                <a:cs typeface="Times New Roman" pitchFamily="18" charset="0"/>
              </a:rPr>
              <a:t>Giải</a:t>
            </a:r>
            <a:endParaRPr lang="en-US" sz="2800" b="1" u="sng"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2438400" y="3429000"/>
          <a:ext cx="2551814" cy="3048000"/>
        </p:xfrm>
        <a:graphic>
          <a:graphicData uri="http://schemas.openxmlformats.org/presentationml/2006/ole">
            <mc:AlternateContent xmlns:mc="http://schemas.openxmlformats.org/markup-compatibility/2006">
              <mc:Choice xmlns:v="urn:schemas-microsoft-com:vml" Requires="v">
                <p:oleObj spid="_x0000_s17417" name="Equation" r:id="rId6" imgW="914400" imgH="1091880" progId="Equation.DSMT4">
                  <p:embed/>
                </p:oleObj>
              </mc:Choice>
              <mc:Fallback>
                <p:oleObj name="Equation" r:id="rId6" imgW="914400" imgH="10918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429000"/>
                        <a:ext cx="2551814"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5943600" y="3352800"/>
          <a:ext cx="3051545" cy="3124200"/>
        </p:xfrm>
        <a:graphic>
          <a:graphicData uri="http://schemas.openxmlformats.org/presentationml/2006/ole">
            <mc:AlternateContent xmlns:mc="http://schemas.openxmlformats.org/markup-compatibility/2006">
              <mc:Choice xmlns:v="urn:schemas-microsoft-com:vml" Requires="v">
                <p:oleObj spid="_x0000_s17418" name="Equation" r:id="rId8" imgW="1066680" imgH="1091880" progId="Equation.DSMT4">
                  <p:embed/>
                </p:oleObj>
              </mc:Choice>
              <mc:Fallback>
                <p:oleObj name="Equation" r:id="rId8" imgW="1066680" imgH="10918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352800"/>
                        <a:ext cx="3051545" cy="312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1981200" y="3276600"/>
            <a:ext cx="990600" cy="707886"/>
          </a:xfrm>
          <a:prstGeom prst="rect">
            <a:avLst/>
          </a:prstGeom>
          <a:noFill/>
        </p:spPr>
        <p:txBody>
          <a:bodyPr wrap="square" rtlCol="0">
            <a:spAutoFit/>
          </a:bodyPr>
          <a:lstStyle/>
          <a:p>
            <a:r>
              <a:rPr lang="en-US" sz="4000" dirty="0" smtClean="0"/>
              <a:t>a)</a:t>
            </a:r>
            <a:endParaRPr lang="en-US" sz="4000" dirty="0"/>
          </a:p>
        </p:txBody>
      </p:sp>
      <p:sp>
        <p:nvSpPr>
          <p:cNvPr id="14" name="TextBox 13"/>
          <p:cNvSpPr txBox="1"/>
          <p:nvPr/>
        </p:nvSpPr>
        <p:spPr>
          <a:xfrm>
            <a:off x="5410200" y="3254514"/>
            <a:ext cx="990600" cy="707886"/>
          </a:xfrm>
          <a:prstGeom prst="rect">
            <a:avLst/>
          </a:prstGeom>
          <a:noFill/>
        </p:spPr>
        <p:txBody>
          <a:bodyPr wrap="square" rtlCol="0">
            <a:spAutoFit/>
          </a:bodyPr>
          <a:lstStyle/>
          <a:p>
            <a:r>
              <a:rPr lang="en-US" sz="4000" dirty="0" smtClean="0"/>
              <a:t>b)</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41" name="Text Box 49"/>
          <p:cNvSpPr txBox="1">
            <a:spLocks noChangeArrowheads="1"/>
          </p:cNvSpPr>
          <p:nvPr/>
        </p:nvSpPr>
        <p:spPr bwMode="auto">
          <a:xfrm>
            <a:off x="0" y="1643896"/>
            <a:ext cx="9144000" cy="1292662"/>
          </a:xfrm>
          <a:prstGeom prst="rect">
            <a:avLst/>
          </a:prstGeom>
          <a:noFill/>
          <a:ln w="9525">
            <a:noFill/>
            <a:miter lim="800000"/>
            <a:headEnd/>
            <a:tailEnd/>
          </a:ln>
          <a:effectLst/>
        </p:spPr>
        <p:txBody>
          <a:bodyPr wrap="square">
            <a:spAutoFit/>
          </a:bodyPr>
          <a:lstStyle/>
          <a:p>
            <a:r>
              <a:rPr lang="en-US" sz="3200" b="1" i="1" dirty="0">
                <a:latin typeface="Times New Roman" pitchFamily="18" charset="0"/>
                <a:cs typeface="Times New Roman" pitchFamily="18" charset="0"/>
              </a:rPr>
              <a:t>Cho</a:t>
            </a:r>
            <a:r>
              <a:rPr lang="en-US" sz="3200" i="1" dirty="0">
                <a:latin typeface="Times New Roman" pitchFamily="18" charset="0"/>
                <a:cs typeface="Times New Roman" pitchFamily="18" charset="0"/>
              </a:rPr>
              <a:t> </a:t>
            </a:r>
            <a:endParaRPr lang="en-US" sz="3200" i="1" dirty="0" smtClean="0">
              <a:latin typeface="Times New Roman" pitchFamily="18" charset="0"/>
              <a:cs typeface="Times New Roman" pitchFamily="18" charset="0"/>
            </a:endParaRPr>
          </a:p>
          <a:p>
            <a:r>
              <a:rPr lang="en-US" sz="2300" b="1" i="1" dirty="0" smtClean="0">
                <a:latin typeface="Times New Roman" pitchFamily="18" charset="0"/>
                <a:cs typeface="Times New Roman" pitchFamily="18" charset="0"/>
              </a:rPr>
              <a:t>T </a:t>
            </a:r>
            <a:r>
              <a:rPr lang="en-US" sz="2300" b="1" i="1" dirty="0">
                <a:latin typeface="Times New Roman" pitchFamily="18" charset="0"/>
                <a:cs typeface="Times New Roman" pitchFamily="18" charset="0"/>
              </a:rPr>
              <a:t>= 11 </a:t>
            </a:r>
            <a:r>
              <a:rPr lang="en-US" sz="2300" b="1" dirty="0">
                <a:latin typeface="Times New Roman" pitchFamily="18" charset="0"/>
                <a:cs typeface="Times New Roman" pitchFamily="18" charset="0"/>
              </a:rPr>
              <a:t>x ( 2001+ 2003+ 2007+ 2009) + 89 x (2001+ 2003+ 2007+ 2009</a:t>
            </a:r>
            <a:r>
              <a:rPr lang="en-US" sz="2300" b="1" dirty="0" smtClean="0">
                <a:latin typeface="Times New Roman" pitchFamily="18" charset="0"/>
                <a:cs typeface="Times New Roman" pitchFamily="18" charset="0"/>
              </a:rPr>
              <a:t>).</a:t>
            </a:r>
          </a:p>
          <a:p>
            <a:endParaRPr lang="en-US" sz="2300" b="1" dirty="0">
              <a:latin typeface="Times New Roman" pitchFamily="18" charset="0"/>
              <a:cs typeface="Times New Roman" pitchFamily="18" charset="0"/>
            </a:endParaRPr>
          </a:p>
        </p:txBody>
      </p:sp>
      <p:sp>
        <p:nvSpPr>
          <p:cNvPr id="33842" name="Rectangle 50"/>
          <p:cNvSpPr>
            <a:spLocks noChangeArrowheads="1"/>
          </p:cNvSpPr>
          <p:nvPr/>
        </p:nvSpPr>
        <p:spPr bwMode="auto">
          <a:xfrm>
            <a:off x="0" y="3048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endParaRPr lang="en-US"/>
          </a:p>
        </p:txBody>
      </p:sp>
      <p:pic>
        <p:nvPicPr>
          <p:cNvPr id="33844" name="Picture 52" descr="child001 - 04 01"/>
          <p:cNvPicPr>
            <a:picLocks noChangeAspect="1" noChangeArrowheads="1"/>
          </p:cNvPicPr>
          <p:nvPr/>
        </p:nvPicPr>
        <p:blipFill>
          <a:blip r:embed="rId4" cstate="print"/>
          <a:srcRect/>
          <a:stretch>
            <a:fillRect/>
          </a:stretch>
        </p:blipFill>
        <p:spPr bwMode="auto">
          <a:xfrm>
            <a:off x="8229600" y="1"/>
            <a:ext cx="1143000" cy="1116013"/>
          </a:xfrm>
          <a:prstGeom prst="rect">
            <a:avLst/>
          </a:prstGeom>
          <a:noFill/>
        </p:spPr>
      </p:pic>
      <p:pic>
        <p:nvPicPr>
          <p:cNvPr id="33845" name="Picture 53" descr="child001 - 04 02"/>
          <p:cNvPicPr>
            <a:picLocks noChangeAspect="1" noChangeArrowheads="1"/>
          </p:cNvPicPr>
          <p:nvPr/>
        </p:nvPicPr>
        <p:blipFill>
          <a:blip r:embed="rId5" cstate="print"/>
          <a:srcRect/>
          <a:stretch>
            <a:fillRect/>
          </a:stretch>
        </p:blipFill>
        <p:spPr bwMode="auto">
          <a:xfrm>
            <a:off x="1" y="0"/>
            <a:ext cx="769937" cy="1219200"/>
          </a:xfrm>
          <a:prstGeom prst="rect">
            <a:avLst/>
          </a:prstGeom>
          <a:noFill/>
        </p:spPr>
      </p:pic>
      <p:sp>
        <p:nvSpPr>
          <p:cNvPr id="24" name="Rectangle 23"/>
          <p:cNvSpPr/>
          <p:nvPr/>
        </p:nvSpPr>
        <p:spPr>
          <a:xfrm>
            <a:off x="949656" y="206896"/>
            <a:ext cx="7056784" cy="936104"/>
          </a:xfrm>
          <a:prstGeom prst="rect">
            <a:avLst/>
          </a:prstGeom>
          <a:noFill/>
        </p:spPr>
        <p:txBody>
          <a:bodyPr wrap="none">
            <a:prstTxWarp prst="textWave2">
              <a:avLst>
                <a:gd name="adj1" fmla="val 12500"/>
                <a:gd name="adj2" fmla="val 617"/>
              </a:avLst>
            </a:prstTxWarp>
            <a:spAutoFit/>
          </a:bodyPr>
          <a:lstStyle/>
          <a:p>
            <a:pPr algn="ctr">
              <a:defRPr/>
            </a:pPr>
            <a:r>
              <a:rPr lang="en-US" sz="5400" b="1" dirty="0" smtClean="0">
                <a:ln w="10541" cmpd="sng">
                  <a:solidFill>
                    <a:srgbClr val="7D7D7D">
                      <a:tint val="100000"/>
                      <a:shade val="100000"/>
                      <a:satMod val="110000"/>
                    </a:srgbClr>
                  </a:solidFill>
                  <a:prstDash val="solid"/>
                </a:ln>
                <a:solidFill>
                  <a:srgbClr val="FF0000"/>
                </a:solidFill>
              </a:rPr>
              <a:t>K</a:t>
            </a:r>
            <a:r>
              <a:rPr lang="en-US" sz="5400" b="1" dirty="0" smtClean="0">
                <a:ln w="10541" cmpd="sng">
                  <a:solidFill>
                    <a:srgbClr val="7D7D7D">
                      <a:tint val="100000"/>
                      <a:shade val="100000"/>
                      <a:satMod val="110000"/>
                    </a:srgbClr>
                  </a:solidFill>
                  <a:prstDash val="solid"/>
                </a:ln>
                <a:solidFill>
                  <a:srgbClr val="FFC000"/>
                </a:solidFill>
              </a:rPr>
              <a:t>H</a:t>
            </a:r>
            <a:r>
              <a:rPr lang="en-US" sz="5400" b="1" dirty="0" smtClean="0">
                <a:ln w="10541" cmpd="sng">
                  <a:solidFill>
                    <a:srgbClr val="7D7D7D">
                      <a:tint val="100000"/>
                      <a:shade val="100000"/>
                      <a:satMod val="110000"/>
                    </a:srgbClr>
                  </a:solidFill>
                  <a:prstDash val="solid"/>
                </a:ln>
                <a:solidFill>
                  <a:srgbClr val="339933"/>
                </a:solidFill>
              </a:rPr>
              <a:t>Ở</a:t>
            </a:r>
            <a:r>
              <a:rPr lang="en-US" sz="5400" b="1" dirty="0" smtClean="0">
                <a:ln w="10541" cmpd="sng">
                  <a:solidFill>
                    <a:srgbClr val="7D7D7D">
                      <a:tint val="100000"/>
                      <a:shade val="100000"/>
                      <a:satMod val="110000"/>
                    </a:srgbClr>
                  </a:solidFill>
                  <a:prstDash val="solid"/>
                </a:ln>
                <a:solidFill>
                  <a:srgbClr val="CC0066"/>
                </a:solidFill>
              </a:rPr>
              <a:t>I</a:t>
            </a: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5400" b="1" dirty="0">
                <a:ln w="10541" cmpd="sng">
                  <a:solidFill>
                    <a:srgbClr val="7D7D7D">
                      <a:tint val="100000"/>
                      <a:shade val="100000"/>
                      <a:satMod val="110000"/>
                    </a:srgbClr>
                  </a:solidFill>
                  <a:prstDash val="solid"/>
                </a:ln>
                <a:solidFill>
                  <a:srgbClr val="0000FF"/>
                </a:solidFill>
              </a:rPr>
              <a:t>Đ</a:t>
            </a:r>
            <a:r>
              <a:rPr lang="en-US" sz="5400" b="1" dirty="0">
                <a:ln w="10541" cmpd="sng">
                  <a:solidFill>
                    <a:srgbClr val="7D7D7D">
                      <a:tint val="100000"/>
                      <a:shade val="100000"/>
                      <a:satMod val="110000"/>
                    </a:srgbClr>
                  </a:solidFill>
                  <a:prstDash val="solid"/>
                </a:ln>
                <a:solidFill>
                  <a:srgbClr val="FF0066"/>
                </a:solidFill>
              </a:rPr>
              <a:t>Ộ</a:t>
            </a:r>
            <a:r>
              <a:rPr lang="en-US" sz="5400" b="1" dirty="0">
                <a:ln w="10541" cmpd="sng">
                  <a:solidFill>
                    <a:srgbClr val="7D7D7D">
                      <a:tint val="100000"/>
                      <a:shade val="100000"/>
                      <a:satMod val="110000"/>
                    </a:srgbClr>
                  </a:solidFill>
                  <a:prstDash val="solid"/>
                </a:ln>
                <a:solidFill>
                  <a:srgbClr val="FF9900"/>
                </a:solidFill>
              </a:rPr>
              <a:t>N</a:t>
            </a:r>
            <a:r>
              <a:rPr lang="en-US" sz="5400" b="1" dirty="0">
                <a:ln w="10541" cmpd="sng">
                  <a:solidFill>
                    <a:srgbClr val="7D7D7D">
                      <a:tint val="100000"/>
                      <a:shade val="100000"/>
                      <a:satMod val="110000"/>
                    </a:srgbClr>
                  </a:solidFill>
                  <a:prstDash val="solid"/>
                </a:ln>
                <a:solidFill>
                  <a:srgbClr val="FF33CC"/>
                </a:solidFill>
              </a:rPr>
              <a:t>G</a:t>
            </a:r>
          </a:p>
        </p:txBody>
      </p:sp>
      <p:graphicFrame>
        <p:nvGraphicFramePr>
          <p:cNvPr id="8" name="Object 7"/>
          <p:cNvGraphicFramePr>
            <a:graphicFrameLocks noChangeAspect="1"/>
          </p:cNvGraphicFramePr>
          <p:nvPr/>
        </p:nvGraphicFramePr>
        <p:xfrm>
          <a:off x="4394200" y="1943100"/>
          <a:ext cx="914400" cy="198438"/>
        </p:xfrm>
        <a:graphic>
          <a:graphicData uri="http://schemas.openxmlformats.org/presentationml/2006/ole">
            <mc:AlternateContent xmlns:mc="http://schemas.openxmlformats.org/markup-compatibility/2006">
              <mc:Choice xmlns:v="urn:schemas-microsoft-com:vml" Requires="v">
                <p:oleObj spid="_x0000_s1027" name="Equation" r:id="rId6" imgW="914400" imgH="198720" progId="Equation.DSMT4">
                  <p:embed/>
                </p:oleObj>
              </mc:Choice>
              <mc:Fallback>
                <p:oleObj name="Equation" r:id="rId6" imgW="914400" imgH="19872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4200" y="19431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loud Callout 9"/>
          <p:cNvSpPr/>
          <p:nvPr/>
        </p:nvSpPr>
        <p:spPr>
          <a:xfrm>
            <a:off x="4419600" y="3581400"/>
            <a:ext cx="4572000" cy="2514600"/>
          </a:xfrm>
          <a:prstGeom prst="cloudCallout">
            <a:avLst>
              <a:gd name="adj1" fmla="val 40683"/>
              <a:gd name="adj2" fmla="val 7296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cs typeface="Times New Roman" pitchFamily="18" charset="0"/>
              </a:rPr>
              <a:t>Biểu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T </a:t>
            </a:r>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phép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toán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11" name="Cloud Callout 10"/>
          <p:cNvSpPr/>
          <p:nvPr/>
        </p:nvSpPr>
        <p:spPr>
          <a:xfrm>
            <a:off x="-76200" y="3124200"/>
            <a:ext cx="4724400" cy="3124200"/>
          </a:xfrm>
          <a:prstGeom prst="cloudCallout">
            <a:avLst>
              <a:gd name="adj1" fmla="val -46346"/>
              <a:gd name="adj2" fmla="val 673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thức</a:t>
            </a:r>
            <a:r>
              <a:rPr lang="en-US" sz="2800" dirty="0" smtClean="0">
                <a:solidFill>
                  <a:srgbClr val="FF0000"/>
                </a:solidFill>
                <a:latin typeface="Times New Roman" pitchFamily="18" charset="0"/>
                <a:cs typeface="Times New Roman" pitchFamily="18" charset="0"/>
              </a:rPr>
              <a:t> T </a:t>
            </a:r>
            <a:r>
              <a:rPr lang="en-US" sz="2800" dirty="0" err="1" smtClean="0">
                <a:solidFill>
                  <a:srgbClr val="FF0000"/>
                </a:solidFill>
                <a:latin typeface="Times New Roman" pitchFamily="18" charset="0"/>
                <a:cs typeface="Times New Roman" pitchFamily="18" charset="0"/>
              </a:rPr>
              <a:t>không</a:t>
            </a:r>
            <a:r>
              <a:rPr lang="en-US" sz="2800" dirty="0" smtClean="0">
                <a:solidFill>
                  <a:srgbClr val="FF0000"/>
                </a:solidFill>
                <a:latin typeface="Times New Roman" pitchFamily="18" charset="0"/>
                <a:cs typeface="Times New Roman" pitchFamily="18" charset="0"/>
              </a:rPr>
              <a:t>?</a:t>
            </a:r>
          </a:p>
          <a:p>
            <a:pPr algn="ct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41"/>
                                        </p:tgtEl>
                                        <p:attrNameLst>
                                          <p:attrName>style.visibility</p:attrName>
                                        </p:attrNameLst>
                                      </p:cBhvr>
                                      <p:to>
                                        <p:strVal val="visible"/>
                                      </p:to>
                                    </p:set>
                                    <p:animEffect transition="in" filter="blinds(horizontal)">
                                      <p:cBhvr>
                                        <p:cTn id="7" dur="500"/>
                                        <p:tgtEl>
                                          <p:spTgt spid="338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1" grpId="0"/>
      <p:bldP spid="10" grpId="0" animBg="1"/>
      <p:bldP spid="10" grpId="1"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12"/>
          <p:cNvSpPr txBox="1">
            <a:spLocks noChangeArrowheads="1"/>
          </p:cNvSpPr>
          <p:nvPr/>
        </p:nvSpPr>
        <p:spPr bwMode="auto">
          <a:xfrm>
            <a:off x="457201" y="1752601"/>
            <a:ext cx="8747908" cy="2554545"/>
          </a:xfrm>
          <a:prstGeom prst="rect">
            <a:avLst/>
          </a:prstGeom>
          <a:noFill/>
          <a:ln w="9525">
            <a:noFill/>
            <a:miter lim="800000"/>
            <a:headEnd/>
            <a:tailEnd/>
          </a:ln>
          <a:effectLst/>
        </p:spPr>
        <p:txBody>
          <a:bodyPr wrap="none">
            <a:spAutoFit/>
          </a:bodyPr>
          <a:lstStyle/>
          <a:p>
            <a:pPr>
              <a:buFontTx/>
              <a:buChar char="-"/>
            </a:pPr>
            <a:r>
              <a:rPr lang="en-US" sz="3200" dirty="0">
                <a:latin typeface="Times New Roman" pitchFamily="18" charset="0"/>
              </a:rPr>
              <a:t> </a:t>
            </a:r>
            <a:r>
              <a:rPr lang="en-US" sz="3200" dirty="0" err="1">
                <a:latin typeface="Times New Roman" pitchFamily="18" charset="0"/>
              </a:rPr>
              <a:t>Học</a:t>
            </a:r>
            <a:r>
              <a:rPr lang="en-US" sz="3200" dirty="0">
                <a:latin typeface="Times New Roman" pitchFamily="18" charset="0"/>
              </a:rPr>
              <a:t> </a:t>
            </a:r>
            <a:r>
              <a:rPr lang="en-US" sz="3200" dirty="0" err="1">
                <a:latin typeface="Times New Roman" pitchFamily="18" charset="0"/>
              </a:rPr>
              <a:t>thuộc</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và</a:t>
            </a:r>
            <a:r>
              <a:rPr lang="en-US" sz="3200" dirty="0">
                <a:latin typeface="Times New Roman" pitchFamily="18" charset="0"/>
              </a:rPr>
              <a:t> </a:t>
            </a:r>
            <a:r>
              <a:rPr lang="en-US" sz="3200" dirty="0" err="1">
                <a:latin typeface="Times New Roman" pitchFamily="18" charset="0"/>
              </a:rPr>
              <a:t>nắm</a:t>
            </a:r>
            <a:r>
              <a:rPr lang="en-US" sz="3200" dirty="0">
                <a:latin typeface="Times New Roman" pitchFamily="18" charset="0"/>
              </a:rPr>
              <a:t> </a:t>
            </a:r>
            <a:r>
              <a:rPr lang="en-US" sz="3200" dirty="0" err="1">
                <a:latin typeface="Times New Roman" pitchFamily="18" charset="0"/>
              </a:rPr>
              <a:t>chắc</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smtClean="0">
                <a:latin typeface="Times New Roman" pitchFamily="18" charset="0"/>
              </a:rPr>
              <a:t>phép</a:t>
            </a:r>
            <a:r>
              <a:rPr lang="en-US" sz="3200" dirty="0" smtClean="0">
                <a:latin typeface="Times New Roman" pitchFamily="18" charset="0"/>
              </a:rPr>
              <a:t> </a:t>
            </a:r>
            <a:r>
              <a:rPr lang="en-US" sz="3200" dirty="0" err="1" smtClean="0">
                <a:latin typeface="Times New Roman" pitchFamily="18" charset="0"/>
              </a:rPr>
              <a:t>tính</a:t>
            </a:r>
            <a:r>
              <a:rPr lang="en-US" sz="3200" dirty="0" smtClean="0">
                <a:latin typeface="Times New Roman" pitchFamily="18" charset="0"/>
              </a:rPr>
              <a:t> </a:t>
            </a:r>
            <a:r>
              <a:rPr lang="en-US" sz="3200" dirty="0" err="1" smtClean="0">
                <a:latin typeface="Times New Roman" pitchFamily="18" charset="0"/>
              </a:rPr>
              <a:t>trong</a:t>
            </a:r>
            <a:r>
              <a:rPr lang="en-US" sz="3200" dirty="0" smtClean="0">
                <a:latin typeface="Times New Roman" pitchFamily="18" charset="0"/>
              </a:rPr>
              <a:t> </a:t>
            </a:r>
            <a:r>
              <a:rPr lang="en-US" sz="3200" dirty="0" err="1" smtClean="0">
                <a:latin typeface="Times New Roman" pitchFamily="18" charset="0"/>
              </a:rPr>
              <a:t>tập</a:t>
            </a:r>
            <a:endParaRPr lang="en-US" sz="3200" dirty="0" smtClean="0">
              <a:latin typeface="Times New Roman" pitchFamily="18" charset="0"/>
            </a:endParaRPr>
          </a:p>
          <a:p>
            <a:r>
              <a:rPr lang="en-US" sz="3200" dirty="0" smtClean="0">
                <a:latin typeface="Times New Roman" pitchFamily="18" charset="0"/>
              </a:rPr>
              <a:t> </a:t>
            </a:r>
            <a:r>
              <a:rPr lang="en-US" sz="3200" dirty="0" err="1" smtClean="0">
                <a:latin typeface="Times New Roman" pitchFamily="18" charset="0"/>
              </a:rPr>
              <a:t>hợp</a:t>
            </a:r>
            <a:r>
              <a:rPr lang="en-US" sz="3200" dirty="0" smtClean="0">
                <a:latin typeface="Times New Roman" pitchFamily="18" charset="0"/>
              </a:rPr>
              <a:t> </a:t>
            </a:r>
            <a:r>
              <a:rPr lang="en-US" sz="3200" dirty="0" err="1" smtClean="0">
                <a:latin typeface="Times New Roman" pitchFamily="18" charset="0"/>
              </a:rPr>
              <a:t>số</a:t>
            </a:r>
            <a:r>
              <a:rPr lang="en-US" sz="3200" dirty="0" smtClean="0">
                <a:latin typeface="Times New Roman" pitchFamily="18" charset="0"/>
              </a:rPr>
              <a:t> </a:t>
            </a:r>
            <a:r>
              <a:rPr lang="en-US" sz="3200" dirty="0" err="1" smtClean="0">
                <a:latin typeface="Times New Roman" pitchFamily="18" charset="0"/>
              </a:rPr>
              <a:t>tự</a:t>
            </a:r>
            <a:r>
              <a:rPr lang="en-US" sz="3200" dirty="0" smtClean="0">
                <a:latin typeface="Times New Roman" pitchFamily="18" charset="0"/>
              </a:rPr>
              <a:t> </a:t>
            </a:r>
            <a:r>
              <a:rPr lang="en-US" sz="3200" dirty="0" err="1" smtClean="0">
                <a:latin typeface="Times New Roman" pitchFamily="18" charset="0"/>
              </a:rPr>
              <a:t>nhiên</a:t>
            </a:r>
            <a:endParaRPr lang="en-US" sz="3200" dirty="0">
              <a:latin typeface="Times New Roman" pitchFamily="18" charset="0"/>
            </a:endParaRPr>
          </a:p>
          <a:p>
            <a:pPr>
              <a:buFontTx/>
              <a:buChar char="-"/>
            </a:pPr>
            <a:r>
              <a:rPr lang="en-US" sz="3200" dirty="0">
                <a:latin typeface="Times New Roman" pitchFamily="18" charset="0"/>
              </a:rPr>
              <a:t> </a:t>
            </a:r>
            <a:r>
              <a:rPr lang="en-US" sz="3200" dirty="0" err="1">
                <a:latin typeface="Times New Roman" pitchFamily="18" charset="0"/>
              </a:rPr>
              <a:t>Xem</a:t>
            </a:r>
            <a:r>
              <a:rPr lang="en-US" sz="3200" dirty="0">
                <a:latin typeface="Times New Roman" pitchFamily="18" charset="0"/>
              </a:rPr>
              <a:t> </a:t>
            </a:r>
            <a:r>
              <a:rPr lang="en-US" sz="3200" dirty="0" err="1">
                <a:latin typeface="Times New Roman" pitchFamily="18" charset="0"/>
              </a:rPr>
              <a:t>lại</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tập</a:t>
            </a:r>
            <a:r>
              <a:rPr lang="en-US" sz="3200" dirty="0">
                <a:latin typeface="Times New Roman" pitchFamily="18" charset="0"/>
              </a:rPr>
              <a:t> </a:t>
            </a:r>
            <a:r>
              <a:rPr lang="en-US" sz="3200" dirty="0" err="1">
                <a:latin typeface="Times New Roman" pitchFamily="18" charset="0"/>
              </a:rPr>
              <a:t>đã</a:t>
            </a:r>
            <a:r>
              <a:rPr lang="en-US" sz="3200" dirty="0">
                <a:latin typeface="Times New Roman" pitchFamily="18" charset="0"/>
              </a:rPr>
              <a:t> </a:t>
            </a:r>
            <a:r>
              <a:rPr lang="en-US" sz="3200" dirty="0" err="1">
                <a:latin typeface="Times New Roman" pitchFamily="18" charset="0"/>
              </a:rPr>
              <a:t>giải</a:t>
            </a:r>
            <a:r>
              <a:rPr lang="en-US" sz="3200" dirty="0">
                <a:latin typeface="Times New Roman" pitchFamily="18" charset="0"/>
              </a:rPr>
              <a:t>.</a:t>
            </a:r>
          </a:p>
          <a:p>
            <a:pPr>
              <a:buFontTx/>
              <a:buChar char="-"/>
            </a:pPr>
            <a:r>
              <a:rPr lang="en-US" sz="3200" dirty="0">
                <a:latin typeface="Times New Roman" pitchFamily="18" charset="0"/>
              </a:rPr>
              <a:t> BTVN: </a:t>
            </a:r>
            <a:r>
              <a:rPr lang="en-US" sz="3200" dirty="0" smtClean="0">
                <a:latin typeface="Times New Roman" pitchFamily="18" charset="0"/>
              </a:rPr>
              <a:t>3,4 SGK / </a:t>
            </a:r>
            <a:r>
              <a:rPr lang="en-US" sz="3200" dirty="0" err="1" smtClean="0">
                <a:latin typeface="Times New Roman" pitchFamily="18" charset="0"/>
              </a:rPr>
              <a:t>Trang</a:t>
            </a:r>
            <a:r>
              <a:rPr lang="en-US" sz="3200" dirty="0" smtClean="0">
                <a:latin typeface="Times New Roman" pitchFamily="18" charset="0"/>
              </a:rPr>
              <a:t> 15</a:t>
            </a:r>
          </a:p>
          <a:p>
            <a:r>
              <a:rPr lang="en-US" sz="3200" dirty="0" smtClean="0">
                <a:latin typeface="Times New Roman" pitchFamily="18" charset="0"/>
              </a:rPr>
              <a:t>               1,2  SBT / </a:t>
            </a:r>
            <a:r>
              <a:rPr lang="en-US" sz="3200" dirty="0" err="1" smtClean="0">
                <a:latin typeface="Times New Roman" pitchFamily="18" charset="0"/>
              </a:rPr>
              <a:t>Trang</a:t>
            </a:r>
            <a:r>
              <a:rPr lang="en-US" sz="3200" dirty="0" smtClean="0">
                <a:latin typeface="Times New Roman" pitchFamily="18" charset="0"/>
              </a:rPr>
              <a:t> 12</a:t>
            </a:r>
            <a:endParaRPr lang="en-US" sz="32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249" y="-174171"/>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8"/>
          <p:cNvGrpSpPr>
            <a:grpSpLocks/>
          </p:cNvGrpSpPr>
          <p:nvPr/>
        </p:nvGrpSpPr>
        <p:grpSpPr bwMode="auto">
          <a:xfrm>
            <a:off x="1674751" y="1340757"/>
            <a:ext cx="7239000" cy="4648200"/>
            <a:chOff x="1584" y="1776"/>
            <a:chExt cx="4176" cy="2304"/>
          </a:xfrm>
        </p:grpSpPr>
        <p:grpSp>
          <p:nvGrpSpPr>
            <p:cNvPr id="4" name="Group 20"/>
            <p:cNvGrpSpPr>
              <a:grpSpLocks/>
            </p:cNvGrpSpPr>
            <p:nvPr/>
          </p:nvGrpSpPr>
          <p:grpSpPr bwMode="auto">
            <a:xfrm>
              <a:off x="1584" y="1776"/>
              <a:ext cx="4176" cy="2304"/>
              <a:chOff x="204" y="0"/>
              <a:chExt cx="2457" cy="2087"/>
            </a:xfrm>
          </p:grpSpPr>
          <p:grpSp>
            <p:nvGrpSpPr>
              <p:cNvPr id="6" name="Group 21"/>
              <p:cNvGrpSpPr>
                <a:grpSpLocks/>
              </p:cNvGrpSpPr>
              <p:nvPr/>
            </p:nvGrpSpPr>
            <p:grpSpPr bwMode="auto">
              <a:xfrm>
                <a:off x="247" y="0"/>
                <a:ext cx="2414" cy="2073"/>
                <a:chOff x="1644" y="2382"/>
                <a:chExt cx="2346" cy="1774"/>
              </a:xfrm>
            </p:grpSpPr>
            <p:pic>
              <p:nvPicPr>
                <p:cNvPr id="8" name="Picture 22" descr="BIRTHD~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23"/>
                <p:cNvGrpSpPr>
                  <a:grpSpLocks/>
                </p:cNvGrpSpPr>
                <p:nvPr/>
              </p:nvGrpSpPr>
              <p:grpSpPr bwMode="auto">
                <a:xfrm>
                  <a:off x="1644" y="2382"/>
                  <a:ext cx="2346" cy="504"/>
                  <a:chOff x="1644" y="2406"/>
                  <a:chExt cx="2346" cy="504"/>
                </a:xfrm>
              </p:grpSpPr>
              <p:sp>
                <p:nvSpPr>
                  <p:cNvPr id="10" name="AutoShape 24"/>
                  <p:cNvSpPr>
                    <a:spLocks noChangeArrowheads="1"/>
                  </p:cNvSpPr>
                  <p:nvPr/>
                </p:nvSpPr>
                <p:spPr bwMode="auto">
                  <a:xfrm>
                    <a:off x="1668" y="2475"/>
                    <a:ext cx="2322" cy="435"/>
                  </a:xfrm>
                  <a:prstGeom prst="flowChartTerminator">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en-US" sz="2400" b="1">
                      <a:solidFill>
                        <a:schemeClr val="accent2"/>
                      </a:solidFill>
                      <a:latin typeface=".VnArial" panose="020B7200000000000000" pitchFamily="34" charset="0"/>
                      <a:cs typeface="Arial" panose="020B0604020202020204" pitchFamily="34" charset="0"/>
                    </a:endParaRPr>
                  </a:p>
                </p:txBody>
              </p:sp>
              <p:sp>
                <p:nvSpPr>
                  <p:cNvPr id="11" name="Freeform 25"/>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 name="Rectangle 26"/>
              <p:cNvSpPr>
                <a:spLocks noChangeArrowheads="1"/>
              </p:cNvSpPr>
              <p:nvPr/>
            </p:nvSpPr>
            <p:spPr bwMode="auto">
              <a:xfrm>
                <a:off x="204" y="1762"/>
                <a:ext cx="2449" cy="3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 name="Text Box 27"/>
            <p:cNvSpPr txBox="1">
              <a:spLocks noChangeArrowheads="1"/>
            </p:cNvSpPr>
            <p:nvPr/>
          </p:nvSpPr>
          <p:spPr bwMode="auto">
            <a:xfrm>
              <a:off x="1728" y="1872"/>
              <a:ext cx="4032"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b="1" dirty="0">
                  <a:solidFill>
                    <a:srgbClr val="FF0000"/>
                  </a:solidFill>
                  <a:latin typeface="Times New Roman" panose="02020603050405020304" pitchFamily="18" charset="0"/>
                </a:rPr>
                <a:t>HẸN GẶP LẠI</a:t>
              </a:r>
            </a:p>
          </p:txBody>
        </p:sp>
      </p:grpSp>
    </p:spTree>
    <p:extLst>
      <p:ext uri="{BB962C8B-B14F-4D97-AF65-F5344CB8AC3E}">
        <p14:creationId xmlns:p14="http://schemas.microsoft.com/office/powerpoint/2010/main" val="75245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5" name="Picture 2" descr="Hình ảnh có liên quan"/>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418272"/>
            <a:ext cx="10515600" cy="1477328"/>
          </a:xfrm>
          <a:prstGeom prst="rect">
            <a:avLst/>
          </a:prstGeom>
          <a:noFill/>
        </p:spPr>
        <p:txBody>
          <a:bodyPr wrap="square" rtlCol="0">
            <a:spAutoFit/>
          </a:bodyPr>
          <a:lstStyle/>
          <a:p>
            <a:r>
              <a:rPr lang="en-US" sz="2600" b="1" u="sng" dirty="0" err="1" smtClean="0">
                <a:effectLst>
                  <a:outerShdw blurRad="38100" dist="38100" dir="2700000" algn="tl">
                    <a:srgbClr val="000000">
                      <a:alpha val="43137"/>
                    </a:srgbClr>
                  </a:outerShdw>
                </a:effectLst>
                <a:latin typeface="Times New Roman" pitchFamily="18" charset="0"/>
                <a:cs typeface="Times New Roman" pitchFamily="18" charset="0"/>
              </a:rPr>
              <a:t>Tiết</a:t>
            </a:r>
            <a:r>
              <a:rPr lang="en-US" sz="2600" b="1" u="sng" dirty="0" smtClean="0">
                <a:effectLst>
                  <a:outerShdw blurRad="38100" dist="38100" dir="2700000" algn="tl">
                    <a:srgbClr val="000000">
                      <a:alpha val="43137"/>
                    </a:srgbClr>
                  </a:outerShdw>
                </a:effectLst>
                <a:latin typeface="Times New Roman" pitchFamily="18" charset="0"/>
                <a:cs typeface="Times New Roman" pitchFamily="18" charset="0"/>
              </a:rPr>
              <a:t> 5+6</a:t>
            </a:r>
          </a:p>
          <a:p>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 CÁC PHÉP TÍNH TRONG TẬP HỢP </a:t>
            </a:r>
          </a:p>
          <a:p>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SỐ TỰ NHIÊN</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676400" y="496669"/>
            <a:ext cx="60198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CHƯƠNG I. SỐ TỰ NHIÊN</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9"/>
          <p:cNvSpPr>
            <a:spLocks noChangeArrowheads="1"/>
          </p:cNvSpPr>
          <p:nvPr/>
        </p:nvSpPr>
        <p:spPr bwMode="auto">
          <a:xfrm>
            <a:off x="0" y="3048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13324" name="Rectangle 12"/>
          <p:cNvSpPr>
            <a:spLocks noGrp="1" noChangeArrowheads="1"/>
          </p:cNvSpPr>
          <p:nvPr>
            <p:ph type="title"/>
          </p:nvPr>
        </p:nvSpPr>
        <p:spPr>
          <a:xfrm>
            <a:off x="-76200" y="457200"/>
            <a:ext cx="8686800" cy="457200"/>
          </a:xfrm>
          <a:noFill/>
          <a:ln/>
        </p:spPr>
        <p:txBody>
          <a:bodyPr>
            <a:noAutofit/>
          </a:bodyPr>
          <a:lstStyle/>
          <a:p>
            <a:pPr algn="l"/>
            <a:r>
              <a:rPr lang="en-US" sz="2400" b="1" dirty="0" err="1" smtClean="0">
                <a:solidFill>
                  <a:srgbClr val="0000FF"/>
                </a:solidFill>
                <a:latin typeface="Times New Roman" pitchFamily="18" charset="0"/>
              </a:rPr>
              <a:t>Bài</a:t>
            </a:r>
            <a:r>
              <a:rPr lang="en-US" sz="2400" b="1" dirty="0" smtClean="0">
                <a:solidFill>
                  <a:srgbClr val="0000FF"/>
                </a:solidFill>
                <a:latin typeface="Times New Roman" pitchFamily="18" charset="0"/>
              </a:rPr>
              <a:t> 3: CÁC PHÉP TÍNH TRONG TẬP HỢP SỐ TỰ NHIÊN</a:t>
            </a:r>
            <a:endParaRPr lang="en-US" sz="2400" b="1" dirty="0">
              <a:solidFill>
                <a:srgbClr val="0000FF"/>
              </a:solidFill>
              <a:latin typeface="Times New Roman" pitchFamily="18" charset="0"/>
            </a:endParaRPr>
          </a:p>
        </p:txBody>
      </p:sp>
      <p:sp>
        <p:nvSpPr>
          <p:cNvPr id="13325" name="Text Box 13"/>
          <p:cNvSpPr txBox="1">
            <a:spLocks noChangeArrowheads="1"/>
          </p:cNvSpPr>
          <p:nvPr/>
        </p:nvSpPr>
        <p:spPr bwMode="auto">
          <a:xfrm>
            <a:off x="0" y="1066800"/>
            <a:ext cx="4051109" cy="523220"/>
          </a:xfrm>
          <a:prstGeom prst="rect">
            <a:avLst/>
          </a:prstGeom>
          <a:noFill/>
          <a:ln w="9525">
            <a:noFill/>
            <a:miter lim="800000"/>
            <a:headEnd/>
            <a:tailEnd/>
          </a:ln>
          <a:effectLst/>
        </p:spPr>
        <p:txBody>
          <a:bodyPr wrap="none">
            <a:spAutoFit/>
          </a:bodyPr>
          <a:lstStyle/>
          <a:p>
            <a:r>
              <a:rPr lang="en-US" sz="2800" dirty="0">
                <a:solidFill>
                  <a:srgbClr val="FF0000"/>
                </a:solidFill>
                <a:latin typeface="Times New Roman" pitchFamily="18" charset="0"/>
              </a:rPr>
              <a:t>1.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cộng</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và</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nhân</a:t>
            </a:r>
            <a:endParaRPr lang="en-US" sz="2800" dirty="0">
              <a:solidFill>
                <a:srgbClr val="FF0000"/>
              </a:solidFill>
              <a:latin typeface="Times New Roman" pitchFamily="18" charset="0"/>
            </a:endParaRPr>
          </a:p>
        </p:txBody>
      </p:sp>
      <p:pic>
        <p:nvPicPr>
          <p:cNvPr id="55" name="Picture 6" descr="child001 - 04 01"/>
          <p:cNvPicPr>
            <a:picLocks noChangeAspect="1" noChangeArrowheads="1"/>
          </p:cNvPicPr>
          <p:nvPr/>
        </p:nvPicPr>
        <p:blipFill>
          <a:blip r:embed="rId2" cstate="print"/>
          <a:srcRect/>
          <a:stretch>
            <a:fillRect/>
          </a:stretch>
        </p:blipFill>
        <p:spPr bwMode="auto">
          <a:xfrm>
            <a:off x="8001000" y="1"/>
            <a:ext cx="1143000" cy="1116013"/>
          </a:xfrm>
          <a:prstGeom prst="rect">
            <a:avLst/>
          </a:prstGeom>
          <a:noFill/>
        </p:spPr>
      </p:pic>
      <p:pic>
        <p:nvPicPr>
          <p:cNvPr id="56" name="Picture 8"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8" name="TextBox 7"/>
          <p:cNvSpPr txBox="1"/>
          <p:nvPr/>
        </p:nvSpPr>
        <p:spPr>
          <a:xfrm>
            <a:off x="990600" y="3124200"/>
            <a:ext cx="7315200" cy="2246769"/>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An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bút</a:t>
            </a:r>
            <a:r>
              <a:rPr lang="en-US" sz="2800" dirty="0" smtClean="0">
                <a:latin typeface="Times New Roman" pitchFamily="18" charset="0"/>
                <a:cs typeface="Times New Roman" pitchFamily="18" charset="0"/>
              </a:rPr>
              <a:t> bi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5 x 6000 + 6 x 5000 + 2 x 5000 = 70000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a:t>
            </a:r>
          </a:p>
          <a:p>
            <a:r>
              <a:rPr lang="fr-FR" sz="2800" dirty="0" err="1" smtClean="0">
                <a:latin typeface="Times New Roman" pitchFamily="18" charset="0"/>
                <a:cs typeface="Times New Roman" pitchFamily="18" charset="0"/>
              </a:rPr>
              <a:t>Số</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tiền</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còn</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lại</a:t>
            </a:r>
            <a:r>
              <a:rPr lang="fr-FR" sz="2800" dirty="0" smtClean="0">
                <a:latin typeface="Times New Roman" pitchFamily="18" charset="0"/>
                <a:cs typeface="Times New Roman" pitchFamily="18" charset="0"/>
              </a:rPr>
              <a:t> là: </a:t>
            </a:r>
            <a:endParaRPr lang="en-US"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100000 – 70000  = 30000 (</a:t>
            </a:r>
            <a:r>
              <a:rPr lang="fr-FR" sz="2800" dirty="0" err="1" smtClean="0">
                <a:latin typeface="Times New Roman" pitchFamily="18" charset="0"/>
                <a:cs typeface="Times New Roman" pitchFamily="18" charset="0"/>
              </a:rPr>
              <a:t>đồng</a:t>
            </a:r>
            <a:r>
              <a:rPr lang="fr-FR" sz="2800" dirty="0" smtClean="0">
                <a:latin typeface="Times New Roman" pitchFamily="18" charset="0"/>
                <a:cs typeface="Times New Roman" pitchFamily="18" charset="0"/>
              </a:rPr>
              <a:t>)</a:t>
            </a:r>
            <a:endParaRPr lang="en-US" sz="2800" dirty="0"/>
          </a:p>
        </p:txBody>
      </p:sp>
      <p:sp>
        <p:nvSpPr>
          <p:cNvPr id="10" name="Pentagon 9"/>
          <p:cNvSpPr/>
          <p:nvPr/>
        </p:nvSpPr>
        <p:spPr>
          <a:xfrm>
            <a:off x="0" y="181723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1</a:t>
            </a:r>
            <a:r>
              <a:rPr lang="en-US" altLang="en-US" sz="2400" b="1" dirty="0" smtClean="0">
                <a:solidFill>
                  <a:srgbClr val="A8289F"/>
                </a:solidFill>
                <a:latin typeface="Times New Roman" pitchFamily="18" charset="0"/>
                <a:ea typeface="Cambria Math" panose="02040503050406030204" pitchFamily="18" charset="0"/>
                <a:cs typeface="Times New Roman" pitchFamily="18" charset="0"/>
              </a:rPr>
              <a:t> </a:t>
            </a:r>
            <a:endParaRPr lang="en-US" altLang="en-US" sz="2400" b="1" dirty="0">
              <a:solidFill>
                <a:srgbClr val="A8289F"/>
              </a:solidFill>
              <a:latin typeface="Times New Roman" pitchFamily="18" charset="0"/>
              <a:ea typeface="Cambria Math" panose="02040503050406030204" pitchFamily="18" charset="0"/>
              <a:cs typeface="Times New Roman" pitchFamily="18" charset="0"/>
            </a:endParaRPr>
          </a:p>
        </p:txBody>
      </p:sp>
      <p:sp>
        <p:nvSpPr>
          <p:cNvPr id="12" name="Cloud 11"/>
          <p:cNvSpPr/>
          <p:nvPr/>
        </p:nvSpPr>
        <p:spPr>
          <a:xfrm>
            <a:off x="3352800" y="1524000"/>
            <a:ext cx="4114800" cy="1524000"/>
          </a:xfrm>
          <a:prstGeom prst="cloud">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Hoạt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nhóm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đôi</a:t>
            </a:r>
            <a:endParaRPr lang="en-US" sz="2800" dirty="0">
              <a:solidFill>
                <a:schemeClr val="tx1"/>
              </a:solidFill>
              <a:latin typeface="Times New Roman" pitchFamily="18" charset="0"/>
              <a:cs typeface="Times New Roman" pitchFamily="18" charset="0"/>
            </a:endParaRPr>
          </a:p>
        </p:txBody>
      </p:sp>
      <p:pic>
        <p:nvPicPr>
          <p:cNvPr id="13" name="Picture 12" descr="hocbai1"/>
          <p:cNvPicPr>
            <a:picLocks noChangeAspect="1" noChangeArrowheads="1"/>
          </p:cNvPicPr>
          <p:nvPr/>
        </p:nvPicPr>
        <p:blipFill>
          <a:blip r:embed="rId4"/>
          <a:srcRect/>
          <a:stretch>
            <a:fillRect/>
          </a:stretch>
        </p:blipFill>
        <p:spPr bwMode="auto">
          <a:xfrm>
            <a:off x="7504113" y="5608637"/>
            <a:ext cx="1639887" cy="1249363"/>
          </a:xfrm>
          <a:prstGeom prst="rect">
            <a:avLst/>
          </a:prstGeom>
          <a:noFill/>
          <a:ln w="9525">
            <a:noFill/>
            <a:miter lim="800000"/>
            <a:headEnd/>
            <a:tailEnd/>
          </a:ln>
        </p:spPr>
      </p:pic>
      <p:pic>
        <p:nvPicPr>
          <p:cNvPr id="14" name="Picture 12" descr="hocbai1"/>
          <p:cNvPicPr>
            <a:picLocks noChangeAspect="1" noChangeArrowheads="1"/>
          </p:cNvPicPr>
          <p:nvPr/>
        </p:nvPicPr>
        <p:blipFill>
          <a:blip r:embed="rId4"/>
          <a:srcRect/>
          <a:stretch>
            <a:fillRect/>
          </a:stretch>
        </p:blipFill>
        <p:spPr bwMode="auto">
          <a:xfrm>
            <a:off x="0" y="5608637"/>
            <a:ext cx="1639887" cy="1249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0" y="304800"/>
            <a:ext cx="88392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endParaRPr lang="en-US">
              <a:latin typeface="Times New Roman" pitchFamily="18" charset="0"/>
            </a:endParaRPr>
          </a:p>
        </p:txBody>
      </p:sp>
      <p:sp>
        <p:nvSpPr>
          <p:cNvPr id="18438" name="Text Box 6"/>
          <p:cNvSpPr txBox="1">
            <a:spLocks noChangeArrowheads="1"/>
          </p:cNvSpPr>
          <p:nvPr/>
        </p:nvSpPr>
        <p:spPr bwMode="auto">
          <a:xfrm>
            <a:off x="0" y="990600"/>
            <a:ext cx="4240263" cy="523220"/>
          </a:xfrm>
          <a:prstGeom prst="rect">
            <a:avLst/>
          </a:prstGeom>
          <a:noFill/>
          <a:ln w="9525">
            <a:noFill/>
            <a:miter lim="800000"/>
            <a:headEnd/>
            <a:tailEnd/>
          </a:ln>
          <a:effectLst/>
        </p:spPr>
        <p:txBody>
          <a:bodyPr wrap="none">
            <a:spAutoFit/>
          </a:bodyPr>
          <a:lstStyle/>
          <a:p>
            <a:r>
              <a:rPr lang="en-US" sz="2800" dirty="0">
                <a:solidFill>
                  <a:srgbClr val="FF0000"/>
                </a:solidFill>
                <a:latin typeface="Times New Roman" pitchFamily="18" charset="0"/>
              </a:rPr>
              <a:t>1.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cộng</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và</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nhân</a:t>
            </a:r>
            <a:r>
              <a:rPr lang="en-US" sz="2800" dirty="0" smtClean="0">
                <a:solidFill>
                  <a:srgbClr val="FF0000"/>
                </a:solidFill>
                <a:latin typeface="Times New Roman" pitchFamily="18" charset="0"/>
              </a:rPr>
              <a:t>:</a:t>
            </a:r>
            <a:r>
              <a:rPr lang="en-US" sz="2800" dirty="0" smtClean="0">
                <a:solidFill>
                  <a:srgbClr val="3399FF"/>
                </a:solidFill>
                <a:latin typeface="Times New Roman" pitchFamily="18" charset="0"/>
              </a:rPr>
              <a:t> </a:t>
            </a:r>
            <a:endParaRPr lang="en-US" sz="2800" dirty="0">
              <a:solidFill>
                <a:srgbClr val="3399FF"/>
              </a:solidFill>
              <a:latin typeface="Times New Roman" pitchFamily="18" charset="0"/>
            </a:endParaRPr>
          </a:p>
        </p:txBody>
      </p:sp>
      <p:pic>
        <p:nvPicPr>
          <p:cNvPr id="17" name="Picture 2" descr="child001 - 04 01"/>
          <p:cNvPicPr>
            <a:picLocks noChangeAspect="1" noChangeArrowheads="1"/>
          </p:cNvPicPr>
          <p:nvPr/>
        </p:nvPicPr>
        <p:blipFill>
          <a:blip r:embed="rId3" cstate="print"/>
          <a:srcRect/>
          <a:stretch>
            <a:fillRect/>
          </a:stretch>
        </p:blipFill>
        <p:spPr bwMode="auto">
          <a:xfrm>
            <a:off x="8153400" y="1"/>
            <a:ext cx="1143000" cy="1116013"/>
          </a:xfrm>
          <a:prstGeom prst="rect">
            <a:avLst/>
          </a:prstGeom>
          <a:noFill/>
        </p:spPr>
      </p:pic>
      <p:pic>
        <p:nvPicPr>
          <p:cNvPr id="18" name="Picture 3" descr="child001 - 04 02"/>
          <p:cNvPicPr>
            <a:picLocks noChangeAspect="1" noChangeArrowheads="1"/>
          </p:cNvPicPr>
          <p:nvPr/>
        </p:nvPicPr>
        <p:blipFill>
          <a:blip r:embed="rId4" cstate="print"/>
          <a:srcRect/>
          <a:stretch>
            <a:fillRect/>
          </a:stretch>
        </p:blipFill>
        <p:spPr bwMode="auto">
          <a:xfrm>
            <a:off x="8374065" y="-76200"/>
            <a:ext cx="769937" cy="1219200"/>
          </a:xfrm>
          <a:prstGeom prst="rect">
            <a:avLst/>
          </a:prstGeom>
          <a:noFill/>
        </p:spPr>
      </p:pic>
      <p:sp>
        <p:nvSpPr>
          <p:cNvPr id="20" name="Rectangle 12"/>
          <p:cNvSpPr>
            <a:spLocks noGrp="1" noChangeArrowheads="1"/>
          </p:cNvSpPr>
          <p:nvPr>
            <p:ph type="title"/>
          </p:nvPr>
        </p:nvSpPr>
        <p:spPr>
          <a:xfrm>
            <a:off x="76200" y="457200"/>
            <a:ext cx="8686800" cy="457200"/>
          </a:xfrm>
          <a:noFill/>
          <a:ln/>
        </p:spPr>
        <p:txBody>
          <a:bodyPr>
            <a:noAutofit/>
          </a:bodyPr>
          <a:lstStyle/>
          <a:p>
            <a:pPr algn="l"/>
            <a:r>
              <a:rPr lang="en-US" sz="2400" b="1" dirty="0" err="1" smtClean="0">
                <a:solidFill>
                  <a:srgbClr val="0000FF"/>
                </a:solidFill>
                <a:latin typeface="Times New Roman" pitchFamily="18" charset="0"/>
              </a:rPr>
              <a:t>Bài</a:t>
            </a:r>
            <a:r>
              <a:rPr lang="en-US" sz="2400" b="1" dirty="0" smtClean="0">
                <a:solidFill>
                  <a:srgbClr val="0000FF"/>
                </a:solidFill>
                <a:latin typeface="Times New Roman" pitchFamily="18" charset="0"/>
              </a:rPr>
              <a:t> 3: CÁC PHÉP TÍNH TRONG TẬP HỢP SỐ TỰ NHIÊN</a:t>
            </a:r>
            <a:endParaRPr lang="en-US" sz="2400" b="1" dirty="0">
              <a:solidFill>
                <a:srgbClr val="0000FF"/>
              </a:solidFill>
              <a:latin typeface="Times New Roman" pitchFamily="18" charset="0"/>
            </a:endParaRPr>
          </a:p>
        </p:txBody>
      </p:sp>
      <p:sp>
        <p:nvSpPr>
          <p:cNvPr id="22" name="TextBox 21"/>
          <p:cNvSpPr txBox="1"/>
          <p:nvPr/>
        </p:nvSpPr>
        <p:spPr>
          <a:xfrm>
            <a:off x="228600" y="4343400"/>
            <a:ext cx="8534400" cy="1384995"/>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Ví</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 × b = </a:t>
            </a:r>
            <a:r>
              <a:rPr lang="en-US" sz="2800" dirty="0" err="1">
                <a:latin typeface="Times New Roman" pitchFamily="18" charset="0"/>
                <a:cs typeface="Times New Roman" pitchFamily="18" charset="0"/>
              </a:rPr>
              <a:t>a.b</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6 </a:t>
            </a:r>
            <a:r>
              <a:rPr lang="en-US" sz="2800" dirty="0">
                <a:latin typeface="Times New Roman" pitchFamily="18" charset="0"/>
                <a:cs typeface="Times New Roman" pitchFamily="18" charset="0"/>
              </a:rPr>
              <a:t>× a × b </a:t>
            </a:r>
            <a:r>
              <a:rPr lang="en-US" sz="2800" dirty="0" smtClean="0">
                <a:latin typeface="Times New Roman" pitchFamily="18" charset="0"/>
                <a:cs typeface="Times New Roman" pitchFamily="18" charset="0"/>
              </a:rPr>
              <a:t>= 6.a.b </a:t>
            </a:r>
            <a:r>
              <a:rPr lang="en-US" sz="2800" dirty="0">
                <a:latin typeface="Times New Roman" pitchFamily="18" charset="0"/>
                <a:cs typeface="Times New Roman" pitchFamily="18" charset="0"/>
              </a:rPr>
              <a:t>= 6ab;</a:t>
            </a:r>
          </a:p>
          <a:p>
            <a:r>
              <a:rPr lang="en-US" sz="2800" dirty="0" smtClean="0">
                <a:latin typeface="Times New Roman" pitchFamily="18" charset="0"/>
                <a:cs typeface="Times New Roman" pitchFamily="18" charset="0"/>
              </a:rPr>
              <a:t>          363 </a:t>
            </a:r>
            <a:r>
              <a:rPr lang="en-US" sz="2800" dirty="0">
                <a:latin typeface="Times New Roman" pitchFamily="18" charset="0"/>
                <a:cs typeface="Times New Roman" pitchFamily="18" charset="0"/>
              </a:rPr>
              <a:t>× 2018 </a:t>
            </a:r>
            <a:r>
              <a:rPr lang="en-US" sz="2800" dirty="0" smtClean="0">
                <a:latin typeface="Times New Roman" pitchFamily="18" charset="0"/>
                <a:cs typeface="Times New Roman" pitchFamily="18" charset="0"/>
              </a:rPr>
              <a:t>= 363.2018</a:t>
            </a:r>
            <a:endParaRPr lang="en-US" sz="2800" dirty="0">
              <a:latin typeface="Times New Roman" pitchFamily="18" charset="0"/>
              <a:cs typeface="Times New Roman" pitchFamily="18" charset="0"/>
            </a:endParaRPr>
          </a:p>
        </p:txBody>
      </p:sp>
      <p:pic>
        <p:nvPicPr>
          <p:cNvPr id="8"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602021"/>
            <a:ext cx="670300" cy="683979"/>
          </a:xfrm>
        </p:spPr>
      </p:pic>
      <p:sp>
        <p:nvSpPr>
          <p:cNvPr id="9" name="TextBox 8"/>
          <p:cNvSpPr txBox="1"/>
          <p:nvPr/>
        </p:nvSpPr>
        <p:spPr>
          <a:xfrm>
            <a:off x="1066800" y="1600200"/>
            <a:ext cx="3962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1 890 + 72 645 = 74 535</a:t>
            </a:r>
            <a:endParaRPr lang="en-US" sz="2800" dirty="0"/>
          </a:p>
        </p:txBody>
      </p:sp>
      <p:sp>
        <p:nvSpPr>
          <p:cNvPr id="11" name="Rounded Rectangular Callout 10"/>
          <p:cNvSpPr/>
          <p:nvPr/>
        </p:nvSpPr>
        <p:spPr>
          <a:xfrm>
            <a:off x="6172200" y="1600200"/>
            <a:ext cx="2133600" cy="533400"/>
          </a:xfrm>
          <a:prstGeom prst="wedgeRoundRectCallout">
            <a:avLst>
              <a:gd name="adj1" fmla="val -115030"/>
              <a:gd name="adj2" fmla="val 9906"/>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cs typeface="Times New Roman" pitchFamily="18" charset="0"/>
              </a:rPr>
              <a:t>Đúng</a:t>
            </a:r>
            <a:endParaRPr lang="en-US" sz="3200" dirty="0">
              <a:solidFill>
                <a:srgbClr val="FF0000"/>
              </a:solidFill>
            </a:endParaRPr>
          </a:p>
        </p:txBody>
      </p:sp>
      <p:sp>
        <p:nvSpPr>
          <p:cNvPr id="13" name="TextBox 12"/>
          <p:cNvSpPr txBox="1"/>
          <p:nvPr/>
        </p:nvSpPr>
        <p:spPr>
          <a:xfrm>
            <a:off x="1516040" y="2430440"/>
            <a:ext cx="145576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hạng</a:t>
            </a:r>
            <a:endParaRPr lang="en-US" sz="2800" b="1" dirty="0"/>
          </a:p>
        </p:txBody>
      </p:sp>
      <p:sp>
        <p:nvSpPr>
          <p:cNvPr id="14" name="TextBox 13"/>
          <p:cNvSpPr txBox="1"/>
          <p:nvPr/>
        </p:nvSpPr>
        <p:spPr>
          <a:xfrm>
            <a:off x="3581400" y="2413324"/>
            <a:ext cx="17526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Tổng</a:t>
            </a:r>
            <a:endParaRPr lang="en-US" sz="2800" b="1" dirty="0"/>
          </a:p>
        </p:txBody>
      </p:sp>
      <p:cxnSp>
        <p:nvCxnSpPr>
          <p:cNvPr id="16" name="Straight Arrow Connector 15"/>
          <p:cNvCxnSpPr/>
          <p:nvPr/>
        </p:nvCxnSpPr>
        <p:spPr>
          <a:xfrm rot="16200000" flipH="1">
            <a:off x="1638300" y="2171700"/>
            <a:ext cx="3810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2324100" y="2095500"/>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3924300" y="224790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3048000"/>
            <a:ext cx="3581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363 × 2 018 = 732 534</a:t>
            </a:r>
            <a:endParaRPr lang="en-US" sz="2800" dirty="0"/>
          </a:p>
        </p:txBody>
      </p:sp>
      <p:sp>
        <p:nvSpPr>
          <p:cNvPr id="31" name="Rounded Rectangular Callout 30"/>
          <p:cNvSpPr/>
          <p:nvPr/>
        </p:nvSpPr>
        <p:spPr>
          <a:xfrm>
            <a:off x="6324600" y="2971800"/>
            <a:ext cx="2133600" cy="533400"/>
          </a:xfrm>
          <a:prstGeom prst="wedgeRoundRectCallout">
            <a:avLst>
              <a:gd name="adj1" fmla="val -115030"/>
              <a:gd name="adj2" fmla="val 9906"/>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cs typeface="Times New Roman" pitchFamily="18" charset="0"/>
              </a:rPr>
              <a:t>Đúng</a:t>
            </a:r>
            <a:endParaRPr lang="en-US" sz="3200" dirty="0">
              <a:solidFill>
                <a:srgbClr val="FF0000"/>
              </a:solidFill>
            </a:endParaRPr>
          </a:p>
        </p:txBody>
      </p:sp>
      <p:sp>
        <p:nvSpPr>
          <p:cNvPr id="32" name="TextBox 31"/>
          <p:cNvSpPr txBox="1"/>
          <p:nvPr/>
        </p:nvSpPr>
        <p:spPr>
          <a:xfrm>
            <a:off x="1295400" y="3896380"/>
            <a:ext cx="145576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Thừa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endParaRPr lang="en-US" sz="2800" b="1" dirty="0"/>
          </a:p>
        </p:txBody>
      </p:sp>
      <p:sp>
        <p:nvSpPr>
          <p:cNvPr id="33" name="TextBox 32"/>
          <p:cNvSpPr txBox="1"/>
          <p:nvPr/>
        </p:nvSpPr>
        <p:spPr>
          <a:xfrm>
            <a:off x="3513160" y="3879264"/>
            <a:ext cx="113504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Tích</a:t>
            </a:r>
            <a:endParaRPr lang="en-US" sz="2800" b="1" dirty="0"/>
          </a:p>
        </p:txBody>
      </p:sp>
      <p:cxnSp>
        <p:nvCxnSpPr>
          <p:cNvPr id="34" name="Straight Arrow Connector 33"/>
          <p:cNvCxnSpPr/>
          <p:nvPr/>
        </p:nvCxnSpPr>
        <p:spPr>
          <a:xfrm rot="16200000" flipH="1">
            <a:off x="1417660" y="3637640"/>
            <a:ext cx="3810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2103460" y="3561440"/>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703660" y="371384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2362200"/>
            <a:ext cx="8915400" cy="2246769"/>
          </a:xfrm>
          <a:prstGeom prst="rect">
            <a:avLst/>
          </a:prstGeom>
          <a:noFill/>
        </p:spPr>
        <p:txBody>
          <a:bodyPr wrap="square" rtlCol="0">
            <a:spAutoFit/>
          </a:bodyPr>
          <a:lstStyle/>
          <a:p>
            <a:r>
              <a:rPr lang="en-US" sz="2800" b="1" i="1" u="sng" dirty="0" err="1" smtClean="0">
                <a:latin typeface="Times New Roman" pitchFamily="18" charset="0"/>
                <a:cs typeface="Times New Roman" pitchFamily="18" charset="0"/>
              </a:rPr>
              <a:t>Chú</a:t>
            </a:r>
            <a:r>
              <a:rPr lang="en-US" sz="2800" b="1" i="1" u="sng"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ox(in)">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in)">
                                      <p:cBhvr>
                                        <p:cTn id="33" dur="500"/>
                                        <p:tgtEl>
                                          <p:spTgt spid="16"/>
                                        </p:tgtEl>
                                      </p:cBhvr>
                                    </p:animEffect>
                                  </p:childTnLst>
                                </p:cTn>
                              </p:par>
                              <p:par>
                                <p:cTn id="34" presetID="4"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ox(in)">
                                      <p:cBhvr>
                                        <p:cTn id="36" dur="500"/>
                                        <p:tgtEl>
                                          <p:spTgt spid="21"/>
                                        </p:tgtEl>
                                      </p:cBhvr>
                                    </p:animEffect>
                                  </p:childTnLst>
                                </p:cTn>
                              </p:par>
                              <p:par>
                                <p:cTn id="37" presetID="5" presetClass="entr" presetSubtype="1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checkerboard(across)">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linds(horizont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checkerboard(across)">
                                      <p:cBhvr>
                                        <p:cTn id="49" dur="500"/>
                                        <p:tgtEl>
                                          <p:spTgt spid="3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checkerboard(across)">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in)">
                                      <p:cBhvr>
                                        <p:cTn id="57" dur="500"/>
                                        <p:tgtEl>
                                          <p:spTgt spid="34"/>
                                        </p:tgtEl>
                                      </p:cBhvr>
                                    </p:animEffect>
                                  </p:childTnLst>
                                </p:cTn>
                              </p:par>
                              <p:par>
                                <p:cTn id="58" presetID="5" presetClass="entr" presetSubtype="1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checkerboard(across)">
                                      <p:cBhvr>
                                        <p:cTn id="60" dur="500"/>
                                        <p:tgtEl>
                                          <p:spTgt spid="35"/>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20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par>
                                <p:cTn id="81" presetID="3" presetClass="exit" presetSubtype="10" fill="hold" nodeType="withEffect">
                                  <p:stCondLst>
                                    <p:cond delay="0"/>
                                  </p:stCondLst>
                                  <p:childTnLst>
                                    <p:animEffect transition="out" filter="blinds(horizontal)">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par>
                                <p:cTn id="84" presetID="3" presetClass="exit" presetSubtype="10" fill="hold" nodeType="withEffect">
                                  <p:stCondLst>
                                    <p:cond delay="0"/>
                                  </p:stCondLst>
                                  <p:childTnLst>
                                    <p:animEffect transition="out" filter="blinds(horizontal)">
                                      <p:cBhvr>
                                        <p:cTn id="85" dur="500"/>
                                        <p:tgtEl>
                                          <p:spTgt spid="28"/>
                                        </p:tgtEl>
                                      </p:cBhvr>
                                    </p:animEffect>
                                    <p:set>
                                      <p:cBhvr>
                                        <p:cTn id="86" dur="1" fill="hold">
                                          <p:stCondLst>
                                            <p:cond delay="499"/>
                                          </p:stCondLst>
                                        </p:cTn>
                                        <p:tgtEl>
                                          <p:spTgt spid="28"/>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30"/>
                                        </p:tgtEl>
                                      </p:cBhvr>
                                    </p:animEffect>
                                    <p:set>
                                      <p:cBhvr>
                                        <p:cTn id="89" dur="1" fill="hold">
                                          <p:stCondLst>
                                            <p:cond delay="499"/>
                                          </p:stCondLst>
                                        </p:cTn>
                                        <p:tgtEl>
                                          <p:spTgt spid="30"/>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33"/>
                                        </p:tgtEl>
                                      </p:cBhvr>
                                    </p:animEffect>
                                    <p:set>
                                      <p:cBhvr>
                                        <p:cTn id="98" dur="1" fill="hold">
                                          <p:stCondLst>
                                            <p:cond delay="499"/>
                                          </p:stCondLst>
                                        </p:cTn>
                                        <p:tgtEl>
                                          <p:spTgt spid="33"/>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34"/>
                                        </p:tgtEl>
                                      </p:cBhvr>
                                    </p:animEffect>
                                    <p:set>
                                      <p:cBhvr>
                                        <p:cTn id="101" dur="1" fill="hold">
                                          <p:stCondLst>
                                            <p:cond delay="499"/>
                                          </p:stCondLst>
                                        </p:cTn>
                                        <p:tgtEl>
                                          <p:spTgt spid="34"/>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36"/>
                                        </p:tgtEl>
                                      </p:cBhvr>
                                    </p:animEffect>
                                    <p:set>
                                      <p:cBhvr>
                                        <p:cTn id="107" dur="1" fill="hold">
                                          <p:stCondLst>
                                            <p:cond delay="499"/>
                                          </p:stCondLst>
                                        </p:cTn>
                                        <p:tgtEl>
                                          <p:spTgt spid="3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slide(fromBottom)">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circle(in)">
                                      <p:cBhvr>
                                        <p:cTn id="1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P spid="9" grpId="1"/>
      <p:bldP spid="11" grpId="0" animBg="1"/>
      <p:bldP spid="11" grpId="1" animBg="1"/>
      <p:bldP spid="13" grpId="0"/>
      <p:bldP spid="13" grpId="1"/>
      <p:bldP spid="14" grpId="0"/>
      <p:bldP spid="14" grpId="1"/>
      <p:bldP spid="30" grpId="0"/>
      <p:bldP spid="30" grpId="1"/>
      <p:bldP spid="31" grpId="0" animBg="1"/>
      <p:bldP spid="31" grpId="1" animBg="1"/>
      <p:bldP spid="32" grpId="0"/>
      <p:bldP spid="32" grpId="1"/>
      <p:bldP spid="33" grpId="0"/>
      <p:bldP spid="33" grpId="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05:00</a:t>
            </a:r>
            <a:endParaRPr lang="en-US" sz="3600"/>
          </a:p>
        </p:txBody>
      </p:sp>
      <p:sp>
        <p:nvSpPr>
          <p:cNvPr id="16" name="Rounded Rectangle 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04:59</a:t>
            </a:r>
            <a:endParaRPr lang="en-US" sz="3600"/>
          </a:p>
        </p:txBody>
      </p:sp>
      <p:sp>
        <p:nvSpPr>
          <p:cNvPr id="17" name="Rounded Rectangle 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04:58</a:t>
            </a:r>
            <a:endParaRPr lang="en-US" sz="3600"/>
          </a:p>
        </p:txBody>
      </p:sp>
      <p:sp>
        <p:nvSpPr>
          <p:cNvPr id="18" name="Rounded Rectangle 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04:57</a:t>
            </a:r>
            <a:endParaRPr lang="en-US" sz="3600"/>
          </a:p>
        </p:txBody>
      </p:sp>
      <p:sp>
        <p:nvSpPr>
          <p:cNvPr id="19" name="Rounded Rectangle 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04:56</a:t>
            </a:r>
            <a:endParaRPr lang="en-US" sz="3600"/>
          </a:p>
        </p:txBody>
      </p:sp>
      <p:sp>
        <p:nvSpPr>
          <p:cNvPr id="20" name="Rounded Rectangle 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04:55</a:t>
            </a:r>
            <a:endParaRPr lang="en-US" sz="3600"/>
          </a:p>
        </p:txBody>
      </p:sp>
      <p:sp>
        <p:nvSpPr>
          <p:cNvPr id="21" name="Rounded Rectangle 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04:54</a:t>
            </a:r>
            <a:endParaRPr lang="en-US" sz="3600"/>
          </a:p>
        </p:txBody>
      </p:sp>
      <p:sp>
        <p:nvSpPr>
          <p:cNvPr id="22" name="Rounded Rectangle 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04:53</a:t>
            </a:r>
            <a:endParaRPr lang="en-US" sz="3600"/>
          </a:p>
        </p:txBody>
      </p:sp>
      <p:sp>
        <p:nvSpPr>
          <p:cNvPr id="23" name="Rounded Rectangle 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04:52</a:t>
            </a:r>
            <a:endParaRPr lang="en-US" sz="3600"/>
          </a:p>
        </p:txBody>
      </p:sp>
      <p:sp>
        <p:nvSpPr>
          <p:cNvPr id="24" name="Rounded Rectangle 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04:51</a:t>
            </a:r>
            <a:endParaRPr lang="en-US" sz="3600"/>
          </a:p>
        </p:txBody>
      </p:sp>
      <p:sp>
        <p:nvSpPr>
          <p:cNvPr id="25" name="Rounded Rectangle 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04:50</a:t>
            </a:r>
            <a:endParaRPr lang="en-US" sz="3600"/>
          </a:p>
        </p:txBody>
      </p:sp>
      <p:sp>
        <p:nvSpPr>
          <p:cNvPr id="26" name="Rounded Rectangle 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04:49</a:t>
            </a:r>
            <a:endParaRPr lang="en-US" sz="3600"/>
          </a:p>
        </p:txBody>
      </p:sp>
      <p:sp>
        <p:nvSpPr>
          <p:cNvPr id="27" name="Rounded Rectangle 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04:48</a:t>
            </a:r>
            <a:endParaRPr lang="en-US" sz="3600"/>
          </a:p>
        </p:txBody>
      </p:sp>
      <p:sp>
        <p:nvSpPr>
          <p:cNvPr id="28" name="Rounded Rectangle 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04:47</a:t>
            </a:r>
            <a:endParaRPr lang="en-US" sz="3600"/>
          </a:p>
        </p:txBody>
      </p:sp>
      <p:sp>
        <p:nvSpPr>
          <p:cNvPr id="29" name="Rounded Rectangle 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04:46</a:t>
            </a:r>
            <a:endParaRPr lang="en-US" sz="3600"/>
          </a:p>
        </p:txBody>
      </p:sp>
      <p:sp>
        <p:nvSpPr>
          <p:cNvPr id="30" name="Rounded Rectangle 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04:45</a:t>
            </a:r>
            <a:endParaRPr lang="en-US" sz="3600"/>
          </a:p>
        </p:txBody>
      </p:sp>
      <p:sp>
        <p:nvSpPr>
          <p:cNvPr id="31" name="Rounded Rectangle 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04:44</a:t>
            </a:r>
            <a:endParaRPr lang="en-US" sz="3600"/>
          </a:p>
        </p:txBody>
      </p:sp>
      <p:sp>
        <p:nvSpPr>
          <p:cNvPr id="32" name="Rounded Rectangle 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04:43</a:t>
            </a:r>
            <a:endParaRPr lang="en-US" sz="3600"/>
          </a:p>
        </p:txBody>
      </p:sp>
      <p:sp>
        <p:nvSpPr>
          <p:cNvPr id="33" name="Rounded Rectangle 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04:42</a:t>
            </a:r>
            <a:endParaRPr lang="en-US" sz="3600"/>
          </a:p>
        </p:txBody>
      </p:sp>
      <p:sp>
        <p:nvSpPr>
          <p:cNvPr id="34" name="Rounded Rectangle 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04:41</a:t>
            </a:r>
            <a:endParaRPr lang="en-US" sz="3600"/>
          </a:p>
        </p:txBody>
      </p:sp>
      <p:sp>
        <p:nvSpPr>
          <p:cNvPr id="35" name="Rounded Rectangle 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04:40</a:t>
            </a:r>
            <a:endParaRPr lang="en-US" sz="3600"/>
          </a:p>
        </p:txBody>
      </p:sp>
      <p:sp>
        <p:nvSpPr>
          <p:cNvPr id="36" name="Rounded Rectangle 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04:39</a:t>
            </a:r>
            <a:endParaRPr lang="en-US" sz="3600"/>
          </a:p>
        </p:txBody>
      </p:sp>
      <p:sp>
        <p:nvSpPr>
          <p:cNvPr id="37" name="Rounded Rectangle 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04:38</a:t>
            </a:r>
            <a:endParaRPr lang="en-US" sz="3600"/>
          </a:p>
        </p:txBody>
      </p:sp>
      <p:sp>
        <p:nvSpPr>
          <p:cNvPr id="38" name="Rounded Rectangle 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04:37</a:t>
            </a:r>
            <a:endParaRPr lang="en-US" sz="3600"/>
          </a:p>
        </p:txBody>
      </p:sp>
      <p:sp>
        <p:nvSpPr>
          <p:cNvPr id="39" name="Rounded Rectangle 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04:36</a:t>
            </a:r>
            <a:endParaRPr lang="en-US" sz="3600"/>
          </a:p>
        </p:txBody>
      </p:sp>
      <p:sp>
        <p:nvSpPr>
          <p:cNvPr id="40" name="Rounded Rectangle 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04:35</a:t>
            </a:r>
            <a:endParaRPr lang="en-US" sz="3600"/>
          </a:p>
        </p:txBody>
      </p:sp>
      <p:sp>
        <p:nvSpPr>
          <p:cNvPr id="41" name="Rounded Rectangle 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04:34</a:t>
            </a:r>
            <a:endParaRPr lang="en-US" sz="3600"/>
          </a:p>
        </p:txBody>
      </p:sp>
      <p:sp>
        <p:nvSpPr>
          <p:cNvPr id="42" name="Rounded Rectangle 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04:33</a:t>
            </a:r>
            <a:endParaRPr lang="en-US" sz="3600"/>
          </a:p>
        </p:txBody>
      </p:sp>
      <p:sp>
        <p:nvSpPr>
          <p:cNvPr id="43" name="Rounded Rectangle 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04:32</a:t>
            </a:r>
            <a:endParaRPr lang="en-US" sz="3600"/>
          </a:p>
        </p:txBody>
      </p:sp>
      <p:sp>
        <p:nvSpPr>
          <p:cNvPr id="44" name="Rounded Rectangle 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04:31</a:t>
            </a:r>
            <a:endParaRPr lang="en-US" sz="3600"/>
          </a:p>
        </p:txBody>
      </p:sp>
      <p:sp>
        <p:nvSpPr>
          <p:cNvPr id="45" name="Rounded Rectangle 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04:30</a:t>
            </a:r>
            <a:endParaRPr lang="en-US" sz="3600"/>
          </a:p>
        </p:txBody>
      </p:sp>
      <p:sp>
        <p:nvSpPr>
          <p:cNvPr id="46" name="Rounded Rectangle 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04:29</a:t>
            </a:r>
            <a:endParaRPr lang="en-US" sz="3600"/>
          </a:p>
        </p:txBody>
      </p:sp>
      <p:sp>
        <p:nvSpPr>
          <p:cNvPr id="47" name="Rounded Rectangle 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04:28</a:t>
            </a:r>
            <a:endParaRPr lang="en-US" sz="3600"/>
          </a:p>
        </p:txBody>
      </p:sp>
      <p:sp>
        <p:nvSpPr>
          <p:cNvPr id="48" name="Rounded Rectangle 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04:27</a:t>
            </a:r>
            <a:endParaRPr lang="en-US" sz="3600"/>
          </a:p>
        </p:txBody>
      </p:sp>
      <p:sp>
        <p:nvSpPr>
          <p:cNvPr id="49" name="Rounded Rectangle 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04:26</a:t>
            </a:r>
            <a:endParaRPr lang="en-US" sz="3600"/>
          </a:p>
        </p:txBody>
      </p:sp>
      <p:sp>
        <p:nvSpPr>
          <p:cNvPr id="50" name="Rounded Rectangle 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04:25</a:t>
            </a:r>
            <a:endParaRPr lang="en-US" sz="3600"/>
          </a:p>
        </p:txBody>
      </p:sp>
      <p:sp>
        <p:nvSpPr>
          <p:cNvPr id="51" name="Rounded Rectangle 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04:24</a:t>
            </a:r>
            <a:endParaRPr lang="en-US" sz="3600"/>
          </a:p>
        </p:txBody>
      </p:sp>
      <p:sp>
        <p:nvSpPr>
          <p:cNvPr id="52" name="Rounded Rectangle 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04:23</a:t>
            </a:r>
            <a:endParaRPr lang="en-US" sz="3600"/>
          </a:p>
        </p:txBody>
      </p:sp>
      <p:sp>
        <p:nvSpPr>
          <p:cNvPr id="53" name="Rounded Rectangle 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04:22</a:t>
            </a:r>
            <a:endParaRPr lang="en-US" sz="3600"/>
          </a:p>
        </p:txBody>
      </p:sp>
      <p:sp>
        <p:nvSpPr>
          <p:cNvPr id="54" name="Rounded Rectangle 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04:21</a:t>
            </a:r>
            <a:endParaRPr lang="en-US" sz="3600"/>
          </a:p>
        </p:txBody>
      </p:sp>
      <p:sp>
        <p:nvSpPr>
          <p:cNvPr id="55" name="Rounded Rectangle 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04:20</a:t>
            </a:r>
            <a:endParaRPr lang="en-US" sz="3600"/>
          </a:p>
        </p:txBody>
      </p:sp>
      <p:sp>
        <p:nvSpPr>
          <p:cNvPr id="56" name="Rounded Rectangle 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04:19</a:t>
            </a:r>
            <a:endParaRPr lang="en-US" sz="3600"/>
          </a:p>
        </p:txBody>
      </p:sp>
      <p:sp>
        <p:nvSpPr>
          <p:cNvPr id="57" name="Rounded Rectangle 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04:18</a:t>
            </a:r>
            <a:endParaRPr lang="en-US" sz="3600"/>
          </a:p>
        </p:txBody>
      </p:sp>
      <p:sp>
        <p:nvSpPr>
          <p:cNvPr id="58" name="Rounded Rectangle 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04:17</a:t>
            </a:r>
            <a:endParaRPr lang="en-US" sz="3600"/>
          </a:p>
        </p:txBody>
      </p:sp>
      <p:sp>
        <p:nvSpPr>
          <p:cNvPr id="59" name="Rounded Rectangle 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04:16</a:t>
            </a:r>
            <a:endParaRPr lang="en-US" sz="3600"/>
          </a:p>
        </p:txBody>
      </p:sp>
      <p:sp>
        <p:nvSpPr>
          <p:cNvPr id="60" name="Rounded Rectangle 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04:15</a:t>
            </a:r>
            <a:endParaRPr lang="en-US" sz="3600"/>
          </a:p>
        </p:txBody>
      </p:sp>
      <p:sp>
        <p:nvSpPr>
          <p:cNvPr id="61" name="Rounded Rectangle 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04:14</a:t>
            </a:r>
            <a:endParaRPr lang="en-US" sz="3600"/>
          </a:p>
        </p:txBody>
      </p:sp>
      <p:sp>
        <p:nvSpPr>
          <p:cNvPr id="62" name="Rounded Rectangle 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04:13</a:t>
            </a:r>
            <a:endParaRPr lang="en-US" sz="3600"/>
          </a:p>
        </p:txBody>
      </p:sp>
      <p:sp>
        <p:nvSpPr>
          <p:cNvPr id="63" name="Rounded Rectangle 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04:12</a:t>
            </a:r>
            <a:endParaRPr lang="en-US" sz="3600"/>
          </a:p>
        </p:txBody>
      </p:sp>
      <p:sp>
        <p:nvSpPr>
          <p:cNvPr id="64" name="Rounded Rectangle 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04:11</a:t>
            </a:r>
            <a:endParaRPr lang="en-US" sz="3600"/>
          </a:p>
        </p:txBody>
      </p:sp>
      <p:sp>
        <p:nvSpPr>
          <p:cNvPr id="65" name="Rounded Rectangle 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04:10</a:t>
            </a:r>
            <a:endParaRPr lang="en-US" sz="3600"/>
          </a:p>
        </p:txBody>
      </p:sp>
      <p:sp>
        <p:nvSpPr>
          <p:cNvPr id="66" name="Rounded Rectangle 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04:09</a:t>
            </a:r>
            <a:endParaRPr lang="en-US" sz="3600"/>
          </a:p>
        </p:txBody>
      </p:sp>
      <p:sp>
        <p:nvSpPr>
          <p:cNvPr id="67" name="Rounded Rectangle 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04:08</a:t>
            </a:r>
            <a:endParaRPr lang="en-US" sz="3600"/>
          </a:p>
        </p:txBody>
      </p:sp>
      <p:sp>
        <p:nvSpPr>
          <p:cNvPr id="68" name="Rounded Rectangle 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04:07</a:t>
            </a:r>
            <a:endParaRPr lang="en-US" sz="3600"/>
          </a:p>
        </p:txBody>
      </p:sp>
      <p:sp>
        <p:nvSpPr>
          <p:cNvPr id="69" name="Rounded Rectangle 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04:06</a:t>
            </a:r>
            <a:endParaRPr lang="en-US" sz="3600"/>
          </a:p>
        </p:txBody>
      </p:sp>
      <p:sp>
        <p:nvSpPr>
          <p:cNvPr id="70" name="Rounded Rectangle 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04:05</a:t>
            </a:r>
            <a:endParaRPr lang="en-US" sz="3600"/>
          </a:p>
        </p:txBody>
      </p:sp>
      <p:sp>
        <p:nvSpPr>
          <p:cNvPr id="71" name="Rounded Rectangle 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04:04</a:t>
            </a:r>
            <a:endParaRPr lang="en-US" sz="3600"/>
          </a:p>
        </p:txBody>
      </p:sp>
      <p:sp>
        <p:nvSpPr>
          <p:cNvPr id="72" name="Rounded Rectangle 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04:03</a:t>
            </a:r>
            <a:endParaRPr lang="en-US" sz="3600"/>
          </a:p>
        </p:txBody>
      </p:sp>
      <p:sp>
        <p:nvSpPr>
          <p:cNvPr id="73" name="Rounded Rectangle 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04:02</a:t>
            </a:r>
            <a:endParaRPr lang="en-US" sz="3600"/>
          </a:p>
        </p:txBody>
      </p:sp>
      <p:sp>
        <p:nvSpPr>
          <p:cNvPr id="74" name="Rounded Rectangle 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04:01</a:t>
            </a:r>
            <a:endParaRPr lang="en-US" sz="3600"/>
          </a:p>
        </p:txBody>
      </p:sp>
      <p:sp>
        <p:nvSpPr>
          <p:cNvPr id="75" name="Rounded Rectangle 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04:00</a:t>
            </a:r>
            <a:endParaRPr lang="en-US" sz="3600"/>
          </a:p>
        </p:txBody>
      </p:sp>
      <p:sp>
        <p:nvSpPr>
          <p:cNvPr id="76" name="Rounded Rectangle 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03:59</a:t>
            </a:r>
            <a:endParaRPr lang="en-US" sz="3600"/>
          </a:p>
        </p:txBody>
      </p:sp>
      <p:sp>
        <p:nvSpPr>
          <p:cNvPr id="77" name="Rounded Rectangle 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03:58</a:t>
            </a:r>
            <a:endParaRPr lang="en-US" sz="3600"/>
          </a:p>
        </p:txBody>
      </p:sp>
      <p:sp>
        <p:nvSpPr>
          <p:cNvPr id="78" name="Rounded Rectangle 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03:57</a:t>
            </a:r>
            <a:endParaRPr lang="en-US" sz="3600"/>
          </a:p>
        </p:txBody>
      </p:sp>
      <p:sp>
        <p:nvSpPr>
          <p:cNvPr id="79" name="Rounded Rectangle 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03:56</a:t>
            </a:r>
            <a:endParaRPr lang="en-US" sz="3600"/>
          </a:p>
        </p:txBody>
      </p:sp>
      <p:sp>
        <p:nvSpPr>
          <p:cNvPr id="80" name="Rounded Rectangle 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03:55</a:t>
            </a:r>
            <a:endParaRPr lang="en-US" sz="3600"/>
          </a:p>
        </p:txBody>
      </p:sp>
      <p:sp>
        <p:nvSpPr>
          <p:cNvPr id="81" name="Rounded Rectangle 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03:54</a:t>
            </a:r>
            <a:endParaRPr lang="en-US" sz="3600"/>
          </a:p>
        </p:txBody>
      </p:sp>
      <p:sp>
        <p:nvSpPr>
          <p:cNvPr id="82" name="Rounded Rectangle 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03:53</a:t>
            </a:r>
            <a:endParaRPr lang="en-US" sz="3600"/>
          </a:p>
        </p:txBody>
      </p:sp>
      <p:sp>
        <p:nvSpPr>
          <p:cNvPr id="83" name="Rounded Rectangle 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03:52</a:t>
            </a:r>
            <a:endParaRPr lang="en-US" sz="3600"/>
          </a:p>
        </p:txBody>
      </p:sp>
      <p:sp>
        <p:nvSpPr>
          <p:cNvPr id="84" name="Rounded Rectangle 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03:51</a:t>
            </a:r>
            <a:endParaRPr lang="en-US" sz="3600"/>
          </a:p>
        </p:txBody>
      </p:sp>
      <p:sp>
        <p:nvSpPr>
          <p:cNvPr id="85" name="Rounded Rectangle 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03:50</a:t>
            </a:r>
            <a:endParaRPr lang="en-US" sz="3600"/>
          </a:p>
        </p:txBody>
      </p:sp>
      <p:sp>
        <p:nvSpPr>
          <p:cNvPr id="86" name="Rounded Rectangle 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03:49</a:t>
            </a:r>
            <a:endParaRPr lang="en-US" sz="3600"/>
          </a:p>
        </p:txBody>
      </p:sp>
      <p:sp>
        <p:nvSpPr>
          <p:cNvPr id="87" name="Rounded Rectangle 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03:48</a:t>
            </a:r>
            <a:endParaRPr lang="en-US" sz="3600"/>
          </a:p>
        </p:txBody>
      </p:sp>
      <p:sp>
        <p:nvSpPr>
          <p:cNvPr id="88" name="Rounded Rectangle 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03:47</a:t>
            </a:r>
            <a:endParaRPr lang="en-US" sz="3600"/>
          </a:p>
        </p:txBody>
      </p:sp>
      <p:sp>
        <p:nvSpPr>
          <p:cNvPr id="89" name="Rounded Rectangle 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03:46</a:t>
            </a:r>
            <a:endParaRPr lang="en-US" sz="3600"/>
          </a:p>
        </p:txBody>
      </p:sp>
      <p:sp>
        <p:nvSpPr>
          <p:cNvPr id="90" name="Rounded Rectangle 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03:45</a:t>
            </a:r>
            <a:endParaRPr lang="en-US" sz="3600"/>
          </a:p>
        </p:txBody>
      </p:sp>
      <p:sp>
        <p:nvSpPr>
          <p:cNvPr id="91" name="Rounded Rectangle 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03:44</a:t>
            </a:r>
            <a:endParaRPr lang="en-US" sz="3600"/>
          </a:p>
        </p:txBody>
      </p:sp>
      <p:sp>
        <p:nvSpPr>
          <p:cNvPr id="92" name="Rounded Rectangle 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03:43</a:t>
            </a:r>
            <a:endParaRPr lang="en-US" sz="3600"/>
          </a:p>
        </p:txBody>
      </p:sp>
      <p:sp>
        <p:nvSpPr>
          <p:cNvPr id="93" name="Rounded Rectangle 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03:42</a:t>
            </a:r>
            <a:endParaRPr lang="en-US" sz="3600"/>
          </a:p>
        </p:txBody>
      </p:sp>
      <p:sp>
        <p:nvSpPr>
          <p:cNvPr id="94" name="Rounded Rectangle 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03:41</a:t>
            </a:r>
            <a:endParaRPr lang="en-US" sz="3600"/>
          </a:p>
        </p:txBody>
      </p:sp>
      <p:sp>
        <p:nvSpPr>
          <p:cNvPr id="95" name="Rounded Rectangle 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03:40</a:t>
            </a:r>
            <a:endParaRPr lang="en-US" sz="3600"/>
          </a:p>
        </p:txBody>
      </p:sp>
      <p:sp>
        <p:nvSpPr>
          <p:cNvPr id="96" name="Rounded Rectangle 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03:39</a:t>
            </a:r>
            <a:endParaRPr lang="en-US" sz="3600"/>
          </a:p>
        </p:txBody>
      </p:sp>
      <p:sp>
        <p:nvSpPr>
          <p:cNvPr id="97" name="Rounded Rectangle 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03:38</a:t>
            </a:r>
            <a:endParaRPr lang="en-US" sz="3600"/>
          </a:p>
        </p:txBody>
      </p:sp>
      <p:sp>
        <p:nvSpPr>
          <p:cNvPr id="98" name="Rounded Rectangle 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03:37</a:t>
            </a:r>
            <a:endParaRPr lang="en-US" sz="3600"/>
          </a:p>
        </p:txBody>
      </p:sp>
      <p:sp>
        <p:nvSpPr>
          <p:cNvPr id="99" name="Rounded Rectangle 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03:36</a:t>
            </a:r>
            <a:endParaRPr lang="en-US" sz="3600"/>
          </a:p>
        </p:txBody>
      </p:sp>
      <p:sp>
        <p:nvSpPr>
          <p:cNvPr id="100" name="Rounded Rectangle 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03:35</a:t>
            </a:r>
            <a:endParaRPr lang="en-US" sz="3600"/>
          </a:p>
        </p:txBody>
      </p:sp>
      <p:sp>
        <p:nvSpPr>
          <p:cNvPr id="101" name="Rounded Rectangle 1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03:34</a:t>
            </a:r>
            <a:endParaRPr lang="en-US" sz="3600"/>
          </a:p>
        </p:txBody>
      </p:sp>
      <p:sp>
        <p:nvSpPr>
          <p:cNvPr id="102" name="Rounded Rectangle 1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03:33</a:t>
            </a:r>
            <a:endParaRPr lang="en-US" sz="3600"/>
          </a:p>
        </p:txBody>
      </p:sp>
      <p:sp>
        <p:nvSpPr>
          <p:cNvPr id="103" name="Rounded Rectangle 1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03:32</a:t>
            </a:r>
            <a:endParaRPr lang="en-US" sz="3600"/>
          </a:p>
        </p:txBody>
      </p:sp>
      <p:sp>
        <p:nvSpPr>
          <p:cNvPr id="104" name="Rounded Rectangle 1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03:31</a:t>
            </a:r>
            <a:endParaRPr lang="en-US" sz="3600"/>
          </a:p>
        </p:txBody>
      </p:sp>
      <p:sp>
        <p:nvSpPr>
          <p:cNvPr id="105" name="Rounded Rectangle 1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03:30</a:t>
            </a:r>
            <a:endParaRPr lang="en-US" sz="3600"/>
          </a:p>
        </p:txBody>
      </p:sp>
      <p:sp>
        <p:nvSpPr>
          <p:cNvPr id="106" name="Rounded Rectangle 1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03:29</a:t>
            </a:r>
            <a:endParaRPr lang="en-US" sz="3600"/>
          </a:p>
        </p:txBody>
      </p:sp>
      <p:sp>
        <p:nvSpPr>
          <p:cNvPr id="107" name="Rounded Rectangle 1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03:28</a:t>
            </a:r>
            <a:endParaRPr lang="en-US" sz="3600"/>
          </a:p>
        </p:txBody>
      </p:sp>
      <p:sp>
        <p:nvSpPr>
          <p:cNvPr id="108" name="Rounded Rectangle 1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03:27</a:t>
            </a:r>
            <a:endParaRPr lang="en-US" sz="3600"/>
          </a:p>
        </p:txBody>
      </p:sp>
      <p:sp>
        <p:nvSpPr>
          <p:cNvPr id="109" name="Rounded Rectangle 1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03:26</a:t>
            </a:r>
            <a:endParaRPr lang="en-US" sz="3600"/>
          </a:p>
        </p:txBody>
      </p:sp>
      <p:sp>
        <p:nvSpPr>
          <p:cNvPr id="110" name="Rounded Rectangle 1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03:25</a:t>
            </a:r>
            <a:endParaRPr lang="en-US" sz="3600"/>
          </a:p>
        </p:txBody>
      </p:sp>
      <p:sp>
        <p:nvSpPr>
          <p:cNvPr id="111" name="Rounded Rectangle 1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03:24</a:t>
            </a:r>
            <a:endParaRPr lang="en-US" sz="3600"/>
          </a:p>
        </p:txBody>
      </p:sp>
      <p:sp>
        <p:nvSpPr>
          <p:cNvPr id="112" name="Rounded Rectangle 1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03:23</a:t>
            </a:r>
            <a:endParaRPr lang="en-US" sz="3600"/>
          </a:p>
        </p:txBody>
      </p:sp>
      <p:sp>
        <p:nvSpPr>
          <p:cNvPr id="113" name="Rounded Rectangle 1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03:22</a:t>
            </a:r>
            <a:endParaRPr lang="en-US" sz="3600"/>
          </a:p>
        </p:txBody>
      </p:sp>
      <p:sp>
        <p:nvSpPr>
          <p:cNvPr id="114" name="Rounded Rectangle 11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03:21</a:t>
            </a:r>
            <a:endParaRPr lang="en-US" sz="3600"/>
          </a:p>
        </p:txBody>
      </p:sp>
      <p:sp>
        <p:nvSpPr>
          <p:cNvPr id="115" name="Rounded Rectangle 1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03:20</a:t>
            </a:r>
            <a:endParaRPr lang="en-US" sz="3600"/>
          </a:p>
        </p:txBody>
      </p:sp>
      <p:sp>
        <p:nvSpPr>
          <p:cNvPr id="116" name="Rounded Rectangle 1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03:19</a:t>
            </a:r>
            <a:endParaRPr lang="en-US" sz="3600"/>
          </a:p>
        </p:txBody>
      </p:sp>
      <p:sp>
        <p:nvSpPr>
          <p:cNvPr id="117" name="Rounded Rectangle 1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03:18</a:t>
            </a:r>
            <a:endParaRPr lang="en-US" sz="3600"/>
          </a:p>
        </p:txBody>
      </p:sp>
      <p:sp>
        <p:nvSpPr>
          <p:cNvPr id="118" name="Rounded Rectangle 1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03:17</a:t>
            </a:r>
            <a:endParaRPr lang="en-US" sz="3600"/>
          </a:p>
        </p:txBody>
      </p:sp>
      <p:sp>
        <p:nvSpPr>
          <p:cNvPr id="119" name="Rounded Rectangle 1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03:16</a:t>
            </a:r>
            <a:endParaRPr lang="en-US" sz="3600"/>
          </a:p>
        </p:txBody>
      </p:sp>
      <p:sp>
        <p:nvSpPr>
          <p:cNvPr id="120" name="Rounded Rectangle 1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03:15</a:t>
            </a:r>
            <a:endParaRPr lang="en-US" sz="3600"/>
          </a:p>
        </p:txBody>
      </p:sp>
      <p:sp>
        <p:nvSpPr>
          <p:cNvPr id="121" name="Rounded Rectangle 1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03:14</a:t>
            </a:r>
            <a:endParaRPr lang="en-US" sz="3600"/>
          </a:p>
        </p:txBody>
      </p:sp>
      <p:sp>
        <p:nvSpPr>
          <p:cNvPr id="122" name="Rounded Rectangle 1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03:13</a:t>
            </a:r>
            <a:endParaRPr lang="en-US" sz="3600"/>
          </a:p>
        </p:txBody>
      </p:sp>
      <p:sp>
        <p:nvSpPr>
          <p:cNvPr id="123" name="Rounded Rectangle 1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03:12</a:t>
            </a:r>
            <a:endParaRPr lang="en-US" sz="3600"/>
          </a:p>
        </p:txBody>
      </p:sp>
      <p:sp>
        <p:nvSpPr>
          <p:cNvPr id="124" name="Rounded Rectangle 1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03:11</a:t>
            </a:r>
            <a:endParaRPr lang="en-US" sz="3600"/>
          </a:p>
        </p:txBody>
      </p:sp>
      <p:sp>
        <p:nvSpPr>
          <p:cNvPr id="125" name="Rounded Rectangle 1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03:10</a:t>
            </a:r>
            <a:endParaRPr lang="en-US" sz="3600"/>
          </a:p>
        </p:txBody>
      </p:sp>
      <p:sp>
        <p:nvSpPr>
          <p:cNvPr id="126" name="Rounded Rectangle 1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03:09</a:t>
            </a:r>
            <a:endParaRPr lang="en-US" sz="3600"/>
          </a:p>
        </p:txBody>
      </p:sp>
      <p:sp>
        <p:nvSpPr>
          <p:cNvPr id="127" name="Rounded Rectangle 1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03:08</a:t>
            </a:r>
            <a:endParaRPr lang="en-US" sz="3600"/>
          </a:p>
        </p:txBody>
      </p:sp>
      <p:sp>
        <p:nvSpPr>
          <p:cNvPr id="128" name="Rounded Rectangle 1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03:07</a:t>
            </a:r>
            <a:endParaRPr lang="en-US" sz="3600"/>
          </a:p>
        </p:txBody>
      </p:sp>
      <p:sp>
        <p:nvSpPr>
          <p:cNvPr id="129" name="Rounded Rectangle 1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03:06</a:t>
            </a:r>
            <a:endParaRPr lang="en-US" sz="3600"/>
          </a:p>
        </p:txBody>
      </p:sp>
      <p:sp>
        <p:nvSpPr>
          <p:cNvPr id="130" name="Rounded Rectangle 1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03:05</a:t>
            </a:r>
            <a:endParaRPr lang="en-US" sz="3600"/>
          </a:p>
        </p:txBody>
      </p:sp>
      <p:sp>
        <p:nvSpPr>
          <p:cNvPr id="131" name="Rounded Rectangle 1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03:04</a:t>
            </a:r>
            <a:endParaRPr lang="en-US" sz="3600"/>
          </a:p>
        </p:txBody>
      </p:sp>
      <p:sp>
        <p:nvSpPr>
          <p:cNvPr id="132" name="Rounded Rectangle 1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03:03</a:t>
            </a:r>
            <a:endParaRPr lang="en-US" sz="3600"/>
          </a:p>
        </p:txBody>
      </p:sp>
      <p:sp>
        <p:nvSpPr>
          <p:cNvPr id="133" name="Rounded Rectangle 1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03:02</a:t>
            </a:r>
            <a:endParaRPr lang="en-US" sz="3600"/>
          </a:p>
        </p:txBody>
      </p:sp>
      <p:sp>
        <p:nvSpPr>
          <p:cNvPr id="134" name="Rounded Rectangle 1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03:01</a:t>
            </a:r>
            <a:endParaRPr lang="en-US" sz="3600"/>
          </a:p>
        </p:txBody>
      </p:sp>
      <p:sp>
        <p:nvSpPr>
          <p:cNvPr id="135" name="Rounded Rectangle 1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03:00</a:t>
            </a:r>
            <a:endParaRPr lang="en-US" sz="3600"/>
          </a:p>
        </p:txBody>
      </p:sp>
      <p:sp>
        <p:nvSpPr>
          <p:cNvPr id="136" name="Rounded Rectangle 1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02:59</a:t>
            </a:r>
            <a:endParaRPr lang="en-US" sz="3600"/>
          </a:p>
        </p:txBody>
      </p:sp>
      <p:sp>
        <p:nvSpPr>
          <p:cNvPr id="137" name="Rounded Rectangle 1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02:58</a:t>
            </a:r>
            <a:endParaRPr lang="en-US" sz="3600"/>
          </a:p>
        </p:txBody>
      </p:sp>
      <p:sp>
        <p:nvSpPr>
          <p:cNvPr id="138" name="Rounded Rectangle 1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02:57</a:t>
            </a:r>
            <a:endParaRPr lang="en-US" sz="3600"/>
          </a:p>
        </p:txBody>
      </p:sp>
      <p:sp>
        <p:nvSpPr>
          <p:cNvPr id="139" name="Rounded Rectangle 1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02:56</a:t>
            </a:r>
            <a:endParaRPr lang="en-US" sz="3600"/>
          </a:p>
        </p:txBody>
      </p:sp>
      <p:sp>
        <p:nvSpPr>
          <p:cNvPr id="140" name="Rounded Rectangle 1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02:55</a:t>
            </a:r>
            <a:endParaRPr lang="en-US" sz="3600"/>
          </a:p>
        </p:txBody>
      </p:sp>
      <p:sp>
        <p:nvSpPr>
          <p:cNvPr id="141" name="Rounded Rectangle 1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02:54</a:t>
            </a:r>
            <a:endParaRPr lang="en-US" sz="3600"/>
          </a:p>
        </p:txBody>
      </p:sp>
      <p:sp>
        <p:nvSpPr>
          <p:cNvPr id="142" name="Rounded Rectangle 1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02:53</a:t>
            </a:r>
            <a:endParaRPr lang="en-US" sz="3600"/>
          </a:p>
        </p:txBody>
      </p:sp>
      <p:sp>
        <p:nvSpPr>
          <p:cNvPr id="143" name="Rounded Rectangle 1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02:52</a:t>
            </a:r>
            <a:endParaRPr lang="en-US" sz="3600"/>
          </a:p>
        </p:txBody>
      </p:sp>
      <p:sp>
        <p:nvSpPr>
          <p:cNvPr id="144" name="Rounded Rectangle 1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02:51</a:t>
            </a:r>
            <a:endParaRPr lang="en-US" sz="3600"/>
          </a:p>
        </p:txBody>
      </p:sp>
      <p:sp>
        <p:nvSpPr>
          <p:cNvPr id="145" name="Rounded Rectangle 1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02:50</a:t>
            </a:r>
            <a:endParaRPr lang="en-US" sz="3600"/>
          </a:p>
        </p:txBody>
      </p:sp>
      <p:sp>
        <p:nvSpPr>
          <p:cNvPr id="146" name="Rounded Rectangle 1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02:49</a:t>
            </a:r>
            <a:endParaRPr lang="en-US" sz="3600"/>
          </a:p>
        </p:txBody>
      </p:sp>
      <p:sp>
        <p:nvSpPr>
          <p:cNvPr id="147" name="Rounded Rectangle 1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02:48</a:t>
            </a:r>
            <a:endParaRPr lang="en-US" sz="3600"/>
          </a:p>
        </p:txBody>
      </p:sp>
      <p:sp>
        <p:nvSpPr>
          <p:cNvPr id="148" name="Rounded Rectangle 1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02:47</a:t>
            </a:r>
            <a:endParaRPr lang="en-US" sz="3600"/>
          </a:p>
        </p:txBody>
      </p:sp>
      <p:sp>
        <p:nvSpPr>
          <p:cNvPr id="149" name="Rounded Rectangle 1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02:46</a:t>
            </a:r>
            <a:endParaRPr lang="en-US" sz="3600"/>
          </a:p>
        </p:txBody>
      </p:sp>
      <p:sp>
        <p:nvSpPr>
          <p:cNvPr id="150" name="Rounded Rectangle 1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02:45</a:t>
            </a:r>
            <a:endParaRPr lang="en-US" sz="3600"/>
          </a:p>
        </p:txBody>
      </p:sp>
      <p:sp>
        <p:nvSpPr>
          <p:cNvPr id="151" name="Rounded Rectangle 1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02:44</a:t>
            </a:r>
            <a:endParaRPr lang="en-US" sz="3600"/>
          </a:p>
        </p:txBody>
      </p:sp>
      <p:sp>
        <p:nvSpPr>
          <p:cNvPr id="152" name="Rounded Rectangle 1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02:43</a:t>
            </a:r>
            <a:endParaRPr lang="en-US" sz="3600"/>
          </a:p>
        </p:txBody>
      </p:sp>
      <p:sp>
        <p:nvSpPr>
          <p:cNvPr id="153" name="Rounded Rectangle 1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02:42</a:t>
            </a:r>
            <a:endParaRPr lang="en-US" sz="3600"/>
          </a:p>
        </p:txBody>
      </p:sp>
      <p:sp>
        <p:nvSpPr>
          <p:cNvPr id="154" name="Rounded Rectangle 1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02:41</a:t>
            </a:r>
            <a:endParaRPr lang="en-US" sz="3600"/>
          </a:p>
        </p:txBody>
      </p:sp>
      <p:sp>
        <p:nvSpPr>
          <p:cNvPr id="155" name="Rounded Rectangle 1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02:40</a:t>
            </a:r>
            <a:endParaRPr lang="en-US" sz="3600"/>
          </a:p>
        </p:txBody>
      </p:sp>
      <p:sp>
        <p:nvSpPr>
          <p:cNvPr id="156" name="Rounded Rectangle 1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02:39</a:t>
            </a:r>
            <a:endParaRPr lang="en-US" sz="3600"/>
          </a:p>
        </p:txBody>
      </p:sp>
      <p:sp>
        <p:nvSpPr>
          <p:cNvPr id="157" name="Rounded Rectangle 1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02:38</a:t>
            </a:r>
            <a:endParaRPr lang="en-US" sz="3600"/>
          </a:p>
        </p:txBody>
      </p:sp>
      <p:sp>
        <p:nvSpPr>
          <p:cNvPr id="158" name="Rounded Rectangle 1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02:37</a:t>
            </a:r>
            <a:endParaRPr lang="en-US" sz="3600"/>
          </a:p>
        </p:txBody>
      </p:sp>
      <p:sp>
        <p:nvSpPr>
          <p:cNvPr id="159" name="Rounded Rectangle 1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02:36</a:t>
            </a:r>
            <a:endParaRPr lang="en-US" sz="3600"/>
          </a:p>
        </p:txBody>
      </p:sp>
      <p:sp>
        <p:nvSpPr>
          <p:cNvPr id="160" name="Rounded Rectangle 1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02:35</a:t>
            </a:r>
            <a:endParaRPr lang="en-US" sz="3600"/>
          </a:p>
        </p:txBody>
      </p:sp>
      <p:sp>
        <p:nvSpPr>
          <p:cNvPr id="161" name="Rounded Rectangle 1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02:34</a:t>
            </a:r>
            <a:endParaRPr lang="en-US" sz="3600"/>
          </a:p>
        </p:txBody>
      </p:sp>
      <p:sp>
        <p:nvSpPr>
          <p:cNvPr id="162" name="Rounded Rectangle 1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02:33</a:t>
            </a:r>
            <a:endParaRPr lang="en-US" sz="3600"/>
          </a:p>
        </p:txBody>
      </p:sp>
      <p:sp>
        <p:nvSpPr>
          <p:cNvPr id="163" name="Rounded Rectangle 1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02:32</a:t>
            </a:r>
            <a:endParaRPr lang="en-US" sz="3600"/>
          </a:p>
        </p:txBody>
      </p:sp>
      <p:sp>
        <p:nvSpPr>
          <p:cNvPr id="164" name="Rounded Rectangle 1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02:31</a:t>
            </a:r>
            <a:endParaRPr lang="en-US" sz="3600"/>
          </a:p>
        </p:txBody>
      </p:sp>
      <p:sp>
        <p:nvSpPr>
          <p:cNvPr id="165" name="Rounded Rectangle 1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02:30</a:t>
            </a:r>
            <a:endParaRPr lang="en-US" sz="3600"/>
          </a:p>
        </p:txBody>
      </p:sp>
      <p:sp>
        <p:nvSpPr>
          <p:cNvPr id="166" name="Rounded Rectangle 1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02:29</a:t>
            </a:r>
            <a:endParaRPr lang="en-US" sz="3600"/>
          </a:p>
        </p:txBody>
      </p:sp>
      <p:sp>
        <p:nvSpPr>
          <p:cNvPr id="167" name="Rounded Rectangle 1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02:28</a:t>
            </a:r>
            <a:endParaRPr lang="en-US" sz="3600"/>
          </a:p>
        </p:txBody>
      </p:sp>
      <p:sp>
        <p:nvSpPr>
          <p:cNvPr id="168" name="Rounded Rectangle 1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02:27</a:t>
            </a:r>
            <a:endParaRPr lang="en-US" sz="3600"/>
          </a:p>
        </p:txBody>
      </p:sp>
      <p:sp>
        <p:nvSpPr>
          <p:cNvPr id="169" name="Rounded Rectangle 1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02:26</a:t>
            </a:r>
            <a:endParaRPr lang="en-US" sz="3600"/>
          </a:p>
        </p:txBody>
      </p:sp>
      <p:sp>
        <p:nvSpPr>
          <p:cNvPr id="170" name="Rounded Rectangle 1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02:25</a:t>
            </a:r>
            <a:endParaRPr lang="en-US" sz="3600"/>
          </a:p>
        </p:txBody>
      </p:sp>
      <p:sp>
        <p:nvSpPr>
          <p:cNvPr id="171" name="Rounded Rectangle 1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02:24</a:t>
            </a:r>
            <a:endParaRPr lang="en-US" sz="3600"/>
          </a:p>
        </p:txBody>
      </p:sp>
      <p:sp>
        <p:nvSpPr>
          <p:cNvPr id="172" name="Rounded Rectangle 1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02:23</a:t>
            </a:r>
            <a:endParaRPr lang="en-US" sz="3600"/>
          </a:p>
        </p:txBody>
      </p:sp>
      <p:sp>
        <p:nvSpPr>
          <p:cNvPr id="173" name="Rounded Rectangle 1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02:22</a:t>
            </a:r>
            <a:endParaRPr lang="en-US" sz="3600"/>
          </a:p>
        </p:txBody>
      </p:sp>
      <p:sp>
        <p:nvSpPr>
          <p:cNvPr id="174" name="Rounded Rectangle 1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02:21</a:t>
            </a:r>
            <a:endParaRPr lang="en-US" sz="3600"/>
          </a:p>
        </p:txBody>
      </p:sp>
      <p:sp>
        <p:nvSpPr>
          <p:cNvPr id="175" name="Rounded Rectangle 1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02:20</a:t>
            </a:r>
            <a:endParaRPr lang="en-US" sz="3600"/>
          </a:p>
        </p:txBody>
      </p:sp>
      <p:sp>
        <p:nvSpPr>
          <p:cNvPr id="176" name="Rounded Rectangle 1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02:19</a:t>
            </a:r>
            <a:endParaRPr lang="en-US" sz="3600"/>
          </a:p>
        </p:txBody>
      </p:sp>
      <p:sp>
        <p:nvSpPr>
          <p:cNvPr id="177" name="Rounded Rectangle 1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02:18</a:t>
            </a:r>
            <a:endParaRPr lang="en-US" sz="3600"/>
          </a:p>
        </p:txBody>
      </p:sp>
      <p:sp>
        <p:nvSpPr>
          <p:cNvPr id="178" name="Rounded Rectangle 1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02:17</a:t>
            </a:r>
            <a:endParaRPr lang="en-US" sz="3600"/>
          </a:p>
        </p:txBody>
      </p:sp>
      <p:sp>
        <p:nvSpPr>
          <p:cNvPr id="179" name="Rounded Rectangle 1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02:16</a:t>
            </a:r>
            <a:endParaRPr lang="en-US" sz="3600"/>
          </a:p>
        </p:txBody>
      </p:sp>
      <p:sp>
        <p:nvSpPr>
          <p:cNvPr id="180" name="Rounded Rectangle 1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02:15</a:t>
            </a:r>
            <a:endParaRPr lang="en-US" sz="3600"/>
          </a:p>
        </p:txBody>
      </p:sp>
      <p:sp>
        <p:nvSpPr>
          <p:cNvPr id="181" name="Rounded Rectangle 1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02:14</a:t>
            </a:r>
            <a:endParaRPr lang="en-US" sz="3600"/>
          </a:p>
        </p:txBody>
      </p:sp>
      <p:sp>
        <p:nvSpPr>
          <p:cNvPr id="182" name="Rounded Rectangle 1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02:13</a:t>
            </a:r>
            <a:endParaRPr lang="en-US" sz="3600"/>
          </a:p>
        </p:txBody>
      </p:sp>
      <p:sp>
        <p:nvSpPr>
          <p:cNvPr id="183" name="Rounded Rectangle 1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02:12</a:t>
            </a:r>
            <a:endParaRPr lang="en-US" sz="3600"/>
          </a:p>
        </p:txBody>
      </p:sp>
      <p:sp>
        <p:nvSpPr>
          <p:cNvPr id="184" name="Rounded Rectangle 1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02:11</a:t>
            </a:r>
            <a:endParaRPr lang="en-US" sz="3600"/>
          </a:p>
        </p:txBody>
      </p:sp>
      <p:sp>
        <p:nvSpPr>
          <p:cNvPr id="185" name="Rounded Rectangle 1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02:10</a:t>
            </a:r>
            <a:endParaRPr lang="en-US" sz="3600"/>
          </a:p>
        </p:txBody>
      </p:sp>
      <p:sp>
        <p:nvSpPr>
          <p:cNvPr id="186" name="Rounded Rectangle 1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02:09</a:t>
            </a:r>
            <a:endParaRPr lang="en-US" sz="3600"/>
          </a:p>
        </p:txBody>
      </p:sp>
      <p:sp>
        <p:nvSpPr>
          <p:cNvPr id="187" name="Rounded Rectangle 1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02:08</a:t>
            </a:r>
            <a:endParaRPr lang="en-US" sz="3600"/>
          </a:p>
        </p:txBody>
      </p:sp>
      <p:sp>
        <p:nvSpPr>
          <p:cNvPr id="188" name="Rounded Rectangle 1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02:07</a:t>
            </a:r>
            <a:endParaRPr lang="en-US" sz="3600"/>
          </a:p>
        </p:txBody>
      </p:sp>
      <p:sp>
        <p:nvSpPr>
          <p:cNvPr id="189" name="Rounded Rectangle 1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02:06</a:t>
            </a:r>
            <a:endParaRPr lang="en-US" sz="3600"/>
          </a:p>
        </p:txBody>
      </p:sp>
      <p:sp>
        <p:nvSpPr>
          <p:cNvPr id="190" name="Rounded Rectangle 1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02:05</a:t>
            </a:r>
            <a:endParaRPr lang="en-US" sz="3600"/>
          </a:p>
        </p:txBody>
      </p:sp>
      <p:sp>
        <p:nvSpPr>
          <p:cNvPr id="191" name="Rounded Rectangle 1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02:04</a:t>
            </a:r>
            <a:endParaRPr lang="en-US" sz="3600"/>
          </a:p>
        </p:txBody>
      </p:sp>
      <p:sp>
        <p:nvSpPr>
          <p:cNvPr id="192" name="Rounded Rectangle 1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02:03</a:t>
            </a:r>
            <a:endParaRPr lang="en-US" sz="3600"/>
          </a:p>
        </p:txBody>
      </p:sp>
      <p:sp>
        <p:nvSpPr>
          <p:cNvPr id="193" name="Rounded Rectangle 1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02:02</a:t>
            </a:r>
            <a:endParaRPr lang="en-US" sz="3600"/>
          </a:p>
        </p:txBody>
      </p:sp>
      <p:sp>
        <p:nvSpPr>
          <p:cNvPr id="194" name="Rounded Rectangle 1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02:01</a:t>
            </a:r>
            <a:endParaRPr lang="en-US" sz="3600"/>
          </a:p>
        </p:txBody>
      </p:sp>
      <p:sp>
        <p:nvSpPr>
          <p:cNvPr id="195" name="Rounded Rectangle 1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02:00</a:t>
            </a:r>
            <a:endParaRPr lang="en-US" sz="3600"/>
          </a:p>
        </p:txBody>
      </p:sp>
      <p:sp>
        <p:nvSpPr>
          <p:cNvPr id="196" name="Rounded Rectangle 1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01:59</a:t>
            </a:r>
            <a:endParaRPr lang="en-US" sz="3600"/>
          </a:p>
        </p:txBody>
      </p:sp>
      <p:sp>
        <p:nvSpPr>
          <p:cNvPr id="197" name="Rounded Rectangle 1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01:58</a:t>
            </a:r>
            <a:endParaRPr lang="en-US" sz="3600"/>
          </a:p>
        </p:txBody>
      </p:sp>
      <p:sp>
        <p:nvSpPr>
          <p:cNvPr id="198" name="Rounded Rectangle 1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01:57</a:t>
            </a:r>
            <a:endParaRPr lang="en-US" sz="3600"/>
          </a:p>
        </p:txBody>
      </p:sp>
      <p:sp>
        <p:nvSpPr>
          <p:cNvPr id="199" name="Rounded Rectangle 1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01:56</a:t>
            </a:r>
            <a:endParaRPr lang="en-US" sz="3600"/>
          </a:p>
        </p:txBody>
      </p:sp>
      <p:sp>
        <p:nvSpPr>
          <p:cNvPr id="200" name="Rounded Rectangle 1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01:55</a:t>
            </a:r>
            <a:endParaRPr lang="en-US" sz="3600"/>
          </a:p>
        </p:txBody>
      </p:sp>
      <p:sp>
        <p:nvSpPr>
          <p:cNvPr id="201" name="Rounded Rectangle 2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01:54</a:t>
            </a:r>
            <a:endParaRPr lang="en-US" sz="3600"/>
          </a:p>
        </p:txBody>
      </p:sp>
      <p:sp>
        <p:nvSpPr>
          <p:cNvPr id="202" name="Rounded Rectangle 2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01:53</a:t>
            </a:r>
            <a:endParaRPr lang="en-US" sz="3600"/>
          </a:p>
        </p:txBody>
      </p:sp>
      <p:sp>
        <p:nvSpPr>
          <p:cNvPr id="203" name="Rounded Rectangle 2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01:52</a:t>
            </a:r>
            <a:endParaRPr lang="en-US" sz="3600"/>
          </a:p>
        </p:txBody>
      </p:sp>
      <p:sp>
        <p:nvSpPr>
          <p:cNvPr id="204" name="Rounded Rectangle 2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01:51</a:t>
            </a:r>
            <a:endParaRPr lang="en-US" sz="3600"/>
          </a:p>
        </p:txBody>
      </p:sp>
      <p:sp>
        <p:nvSpPr>
          <p:cNvPr id="205" name="Rounded Rectangle 2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01:50</a:t>
            </a:r>
            <a:endParaRPr lang="en-US" sz="3600"/>
          </a:p>
        </p:txBody>
      </p:sp>
      <p:sp>
        <p:nvSpPr>
          <p:cNvPr id="206" name="Rounded Rectangle 2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01:49</a:t>
            </a:r>
            <a:endParaRPr lang="en-US" sz="3600"/>
          </a:p>
        </p:txBody>
      </p:sp>
      <p:sp>
        <p:nvSpPr>
          <p:cNvPr id="207" name="Rounded Rectangle 2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01:48</a:t>
            </a:r>
            <a:endParaRPr lang="en-US" sz="3600"/>
          </a:p>
        </p:txBody>
      </p:sp>
      <p:sp>
        <p:nvSpPr>
          <p:cNvPr id="208" name="Rounded Rectangle 2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01:47</a:t>
            </a:r>
            <a:endParaRPr lang="en-US" sz="3600"/>
          </a:p>
        </p:txBody>
      </p:sp>
      <p:sp>
        <p:nvSpPr>
          <p:cNvPr id="209" name="Rounded Rectangle 2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01:46</a:t>
            </a:r>
            <a:endParaRPr lang="en-US" sz="3600"/>
          </a:p>
        </p:txBody>
      </p:sp>
      <p:sp>
        <p:nvSpPr>
          <p:cNvPr id="210" name="Rounded Rectangle 2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01:45</a:t>
            </a:r>
            <a:endParaRPr lang="en-US" sz="3600"/>
          </a:p>
        </p:txBody>
      </p:sp>
      <p:sp>
        <p:nvSpPr>
          <p:cNvPr id="211" name="Rounded Rectangle 2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01:44</a:t>
            </a:r>
            <a:endParaRPr lang="en-US" sz="3600"/>
          </a:p>
        </p:txBody>
      </p:sp>
      <p:sp>
        <p:nvSpPr>
          <p:cNvPr id="212" name="Rounded Rectangle 2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01:43</a:t>
            </a:r>
            <a:endParaRPr lang="en-US" sz="3600"/>
          </a:p>
        </p:txBody>
      </p:sp>
      <p:sp>
        <p:nvSpPr>
          <p:cNvPr id="213" name="Rounded Rectangle 2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01:42</a:t>
            </a:r>
            <a:endParaRPr lang="en-US" sz="3600"/>
          </a:p>
        </p:txBody>
      </p:sp>
      <p:sp>
        <p:nvSpPr>
          <p:cNvPr id="214" name="Rounded Rectangle 21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01:41</a:t>
            </a:r>
            <a:endParaRPr lang="en-US" sz="3600"/>
          </a:p>
        </p:txBody>
      </p:sp>
      <p:sp>
        <p:nvSpPr>
          <p:cNvPr id="215" name="Rounded Rectangle 2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01:40</a:t>
            </a:r>
            <a:endParaRPr lang="en-US" sz="3600"/>
          </a:p>
        </p:txBody>
      </p:sp>
      <p:sp>
        <p:nvSpPr>
          <p:cNvPr id="216" name="Rounded Rectangle 2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01:39</a:t>
            </a:r>
            <a:endParaRPr lang="en-US" sz="3600"/>
          </a:p>
        </p:txBody>
      </p:sp>
      <p:sp>
        <p:nvSpPr>
          <p:cNvPr id="217" name="Rounded Rectangle 2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01:38</a:t>
            </a:r>
            <a:endParaRPr lang="en-US" sz="3600"/>
          </a:p>
        </p:txBody>
      </p:sp>
      <p:sp>
        <p:nvSpPr>
          <p:cNvPr id="218" name="Rounded Rectangle 2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01:37</a:t>
            </a:r>
            <a:endParaRPr lang="en-US" sz="3600"/>
          </a:p>
        </p:txBody>
      </p:sp>
      <p:sp>
        <p:nvSpPr>
          <p:cNvPr id="219" name="Rounded Rectangle 2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01:36</a:t>
            </a:r>
            <a:endParaRPr lang="en-US" sz="3600"/>
          </a:p>
        </p:txBody>
      </p:sp>
      <p:sp>
        <p:nvSpPr>
          <p:cNvPr id="220" name="Rounded Rectangle 2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01:35</a:t>
            </a:r>
            <a:endParaRPr lang="en-US" sz="3600"/>
          </a:p>
        </p:txBody>
      </p:sp>
      <p:sp>
        <p:nvSpPr>
          <p:cNvPr id="221" name="Rounded Rectangle 2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01:34</a:t>
            </a:r>
            <a:endParaRPr lang="en-US" sz="3600"/>
          </a:p>
        </p:txBody>
      </p:sp>
      <p:sp>
        <p:nvSpPr>
          <p:cNvPr id="222" name="Rounded Rectangle 2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01:33</a:t>
            </a:r>
            <a:endParaRPr lang="en-US" sz="3600"/>
          </a:p>
        </p:txBody>
      </p:sp>
      <p:sp>
        <p:nvSpPr>
          <p:cNvPr id="223" name="Rounded Rectangle 2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01:32</a:t>
            </a:r>
            <a:endParaRPr lang="en-US" sz="3600"/>
          </a:p>
        </p:txBody>
      </p:sp>
      <p:sp>
        <p:nvSpPr>
          <p:cNvPr id="224" name="Rounded Rectangle 2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01:31</a:t>
            </a:r>
            <a:endParaRPr lang="en-US" sz="3600"/>
          </a:p>
        </p:txBody>
      </p:sp>
      <p:sp>
        <p:nvSpPr>
          <p:cNvPr id="225" name="Rounded Rectangle 2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01:30</a:t>
            </a:r>
            <a:endParaRPr lang="en-US" sz="3600"/>
          </a:p>
        </p:txBody>
      </p:sp>
      <p:sp>
        <p:nvSpPr>
          <p:cNvPr id="226" name="Rounded Rectangle 2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01:29</a:t>
            </a:r>
            <a:endParaRPr lang="en-US" sz="3600"/>
          </a:p>
        </p:txBody>
      </p:sp>
      <p:sp>
        <p:nvSpPr>
          <p:cNvPr id="227" name="Rounded Rectangle 2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01:28</a:t>
            </a:r>
            <a:endParaRPr lang="en-US" sz="3600"/>
          </a:p>
        </p:txBody>
      </p:sp>
      <p:sp>
        <p:nvSpPr>
          <p:cNvPr id="228" name="Rounded Rectangle 2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01:27</a:t>
            </a:r>
            <a:endParaRPr lang="en-US" sz="3600"/>
          </a:p>
        </p:txBody>
      </p:sp>
      <p:sp>
        <p:nvSpPr>
          <p:cNvPr id="229" name="Rounded Rectangle 2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01:26</a:t>
            </a:r>
            <a:endParaRPr lang="en-US" sz="3600"/>
          </a:p>
        </p:txBody>
      </p:sp>
      <p:sp>
        <p:nvSpPr>
          <p:cNvPr id="230" name="Rounded Rectangle 2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01:25</a:t>
            </a:r>
            <a:endParaRPr lang="en-US" sz="3600"/>
          </a:p>
        </p:txBody>
      </p:sp>
      <p:sp>
        <p:nvSpPr>
          <p:cNvPr id="231" name="Rounded Rectangle 2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01:24</a:t>
            </a:r>
            <a:endParaRPr lang="en-US" sz="3600"/>
          </a:p>
        </p:txBody>
      </p:sp>
      <p:sp>
        <p:nvSpPr>
          <p:cNvPr id="232" name="Rounded Rectangle 2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01:23</a:t>
            </a:r>
            <a:endParaRPr lang="en-US" sz="3600"/>
          </a:p>
        </p:txBody>
      </p:sp>
      <p:sp>
        <p:nvSpPr>
          <p:cNvPr id="233" name="Rounded Rectangle 2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01:22</a:t>
            </a:r>
            <a:endParaRPr lang="en-US" sz="3600"/>
          </a:p>
        </p:txBody>
      </p:sp>
      <p:sp>
        <p:nvSpPr>
          <p:cNvPr id="234" name="Rounded Rectangle 2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01:21</a:t>
            </a:r>
            <a:endParaRPr lang="en-US" sz="3600"/>
          </a:p>
        </p:txBody>
      </p:sp>
      <p:sp>
        <p:nvSpPr>
          <p:cNvPr id="235" name="Rounded Rectangle 2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01:20</a:t>
            </a:r>
            <a:endParaRPr lang="en-US" sz="3600"/>
          </a:p>
        </p:txBody>
      </p:sp>
      <p:sp>
        <p:nvSpPr>
          <p:cNvPr id="236" name="Rounded Rectangle 2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01:19</a:t>
            </a:r>
            <a:endParaRPr lang="en-US" sz="3600"/>
          </a:p>
        </p:txBody>
      </p:sp>
      <p:sp>
        <p:nvSpPr>
          <p:cNvPr id="237" name="Rounded Rectangle 2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01:18</a:t>
            </a:r>
            <a:endParaRPr lang="en-US" sz="3600"/>
          </a:p>
        </p:txBody>
      </p:sp>
      <p:sp>
        <p:nvSpPr>
          <p:cNvPr id="238" name="Rounded Rectangle 2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01:17</a:t>
            </a:r>
            <a:endParaRPr lang="en-US" sz="3600"/>
          </a:p>
        </p:txBody>
      </p:sp>
      <p:sp>
        <p:nvSpPr>
          <p:cNvPr id="239" name="Rounded Rectangle 2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01:16</a:t>
            </a:r>
            <a:endParaRPr lang="en-US" sz="3600"/>
          </a:p>
        </p:txBody>
      </p:sp>
      <p:sp>
        <p:nvSpPr>
          <p:cNvPr id="240" name="Rounded Rectangle 2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01:15</a:t>
            </a:r>
            <a:endParaRPr lang="en-US" sz="3600"/>
          </a:p>
        </p:txBody>
      </p:sp>
      <p:sp>
        <p:nvSpPr>
          <p:cNvPr id="241" name="Rounded Rectangle 2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01:14</a:t>
            </a:r>
            <a:endParaRPr lang="en-US" sz="3600"/>
          </a:p>
        </p:txBody>
      </p:sp>
      <p:sp>
        <p:nvSpPr>
          <p:cNvPr id="242" name="Rounded Rectangle 2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01:13</a:t>
            </a:r>
            <a:endParaRPr lang="en-US" sz="3600"/>
          </a:p>
        </p:txBody>
      </p:sp>
      <p:sp>
        <p:nvSpPr>
          <p:cNvPr id="243" name="Rounded Rectangle 2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01:12</a:t>
            </a:r>
            <a:endParaRPr lang="en-US" sz="3600"/>
          </a:p>
        </p:txBody>
      </p:sp>
      <p:sp>
        <p:nvSpPr>
          <p:cNvPr id="244" name="Rounded Rectangle 2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01:11</a:t>
            </a:r>
            <a:endParaRPr lang="en-US" sz="3600"/>
          </a:p>
        </p:txBody>
      </p:sp>
      <p:sp>
        <p:nvSpPr>
          <p:cNvPr id="245" name="Rounded Rectangle 2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01:10</a:t>
            </a:r>
            <a:endParaRPr lang="en-US" sz="3600"/>
          </a:p>
        </p:txBody>
      </p:sp>
      <p:sp>
        <p:nvSpPr>
          <p:cNvPr id="246" name="Rounded Rectangle 2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01:09</a:t>
            </a:r>
            <a:endParaRPr lang="en-US" sz="3600"/>
          </a:p>
        </p:txBody>
      </p:sp>
      <p:sp>
        <p:nvSpPr>
          <p:cNvPr id="247" name="Rounded Rectangle 2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01:08</a:t>
            </a:r>
            <a:endParaRPr lang="en-US" sz="3600"/>
          </a:p>
        </p:txBody>
      </p:sp>
      <p:sp>
        <p:nvSpPr>
          <p:cNvPr id="248" name="Rounded Rectangle 2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01:07</a:t>
            </a:r>
            <a:endParaRPr lang="en-US" sz="3600"/>
          </a:p>
        </p:txBody>
      </p:sp>
      <p:sp>
        <p:nvSpPr>
          <p:cNvPr id="249" name="Rounded Rectangle 2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01:06</a:t>
            </a:r>
            <a:endParaRPr lang="en-US" sz="3600"/>
          </a:p>
        </p:txBody>
      </p:sp>
      <p:sp>
        <p:nvSpPr>
          <p:cNvPr id="250" name="Rounded Rectangle 2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01:05</a:t>
            </a:r>
            <a:endParaRPr lang="en-US" sz="3600"/>
          </a:p>
        </p:txBody>
      </p:sp>
      <p:sp>
        <p:nvSpPr>
          <p:cNvPr id="251" name="Rounded Rectangle 2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01:04</a:t>
            </a:r>
            <a:endParaRPr lang="en-US" sz="3600"/>
          </a:p>
        </p:txBody>
      </p:sp>
      <p:sp>
        <p:nvSpPr>
          <p:cNvPr id="252" name="Rounded Rectangle 2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01:03</a:t>
            </a:r>
            <a:endParaRPr lang="en-US" sz="3600"/>
          </a:p>
        </p:txBody>
      </p:sp>
      <p:sp>
        <p:nvSpPr>
          <p:cNvPr id="253" name="Rounded Rectangle 2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01:02</a:t>
            </a:r>
            <a:endParaRPr lang="en-US" sz="3600"/>
          </a:p>
        </p:txBody>
      </p:sp>
      <p:sp>
        <p:nvSpPr>
          <p:cNvPr id="254" name="Rounded Rectangle 2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01:01</a:t>
            </a:r>
            <a:endParaRPr lang="en-US" sz="3600"/>
          </a:p>
        </p:txBody>
      </p:sp>
      <p:sp>
        <p:nvSpPr>
          <p:cNvPr id="255" name="Rounded Rectangle 2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01:00</a:t>
            </a:r>
            <a:endParaRPr lang="en-US" sz="3600"/>
          </a:p>
        </p:txBody>
      </p:sp>
      <p:sp>
        <p:nvSpPr>
          <p:cNvPr id="256" name="Rounded Rectangle 2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00:59</a:t>
            </a:r>
            <a:endParaRPr lang="en-US" sz="3600"/>
          </a:p>
        </p:txBody>
      </p:sp>
      <p:sp>
        <p:nvSpPr>
          <p:cNvPr id="257" name="Rounded Rectangle 2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00:58</a:t>
            </a:r>
            <a:endParaRPr lang="en-US" sz="3600"/>
          </a:p>
        </p:txBody>
      </p:sp>
      <p:sp>
        <p:nvSpPr>
          <p:cNvPr id="258" name="Rounded Rectangle 2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00:57</a:t>
            </a:r>
            <a:endParaRPr lang="en-US" sz="3600"/>
          </a:p>
        </p:txBody>
      </p:sp>
      <p:sp>
        <p:nvSpPr>
          <p:cNvPr id="259" name="Rounded Rectangle 2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00:56</a:t>
            </a:r>
            <a:endParaRPr lang="en-US" sz="3600"/>
          </a:p>
        </p:txBody>
      </p:sp>
      <p:sp>
        <p:nvSpPr>
          <p:cNvPr id="260" name="Rounded Rectangle 2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00:55</a:t>
            </a:r>
            <a:endParaRPr lang="en-US" sz="3600"/>
          </a:p>
        </p:txBody>
      </p:sp>
      <p:sp>
        <p:nvSpPr>
          <p:cNvPr id="261" name="Rounded Rectangle 2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00:54</a:t>
            </a:r>
            <a:endParaRPr lang="en-US" sz="3600"/>
          </a:p>
        </p:txBody>
      </p:sp>
      <p:sp>
        <p:nvSpPr>
          <p:cNvPr id="262" name="Rounded Rectangle 2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00:53</a:t>
            </a:r>
            <a:endParaRPr lang="en-US" sz="3600"/>
          </a:p>
        </p:txBody>
      </p:sp>
      <p:sp>
        <p:nvSpPr>
          <p:cNvPr id="263" name="Rounded Rectangle 2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00:52</a:t>
            </a:r>
            <a:endParaRPr lang="en-US" sz="3600"/>
          </a:p>
        </p:txBody>
      </p:sp>
      <p:sp>
        <p:nvSpPr>
          <p:cNvPr id="264" name="Rounded Rectangle 2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00:51</a:t>
            </a:r>
            <a:endParaRPr lang="en-US" sz="3600"/>
          </a:p>
        </p:txBody>
      </p:sp>
      <p:sp>
        <p:nvSpPr>
          <p:cNvPr id="265" name="Rounded Rectangle 2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00:50</a:t>
            </a:r>
            <a:endParaRPr lang="en-US" sz="3600"/>
          </a:p>
        </p:txBody>
      </p:sp>
      <p:sp>
        <p:nvSpPr>
          <p:cNvPr id="266" name="Rounded Rectangle 2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00:49</a:t>
            </a:r>
            <a:endParaRPr lang="en-US" sz="3600"/>
          </a:p>
        </p:txBody>
      </p:sp>
      <p:sp>
        <p:nvSpPr>
          <p:cNvPr id="267" name="Rounded Rectangle 2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00:48</a:t>
            </a:r>
            <a:endParaRPr lang="en-US" sz="3600"/>
          </a:p>
        </p:txBody>
      </p:sp>
      <p:sp>
        <p:nvSpPr>
          <p:cNvPr id="268" name="Rounded Rectangle 2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00:47</a:t>
            </a:r>
            <a:endParaRPr lang="en-US" sz="3600"/>
          </a:p>
        </p:txBody>
      </p:sp>
      <p:sp>
        <p:nvSpPr>
          <p:cNvPr id="269" name="Rounded Rectangle 2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00:46</a:t>
            </a:r>
            <a:endParaRPr lang="en-US" sz="3600"/>
          </a:p>
        </p:txBody>
      </p:sp>
      <p:sp>
        <p:nvSpPr>
          <p:cNvPr id="270" name="Rounded Rectangle 2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00:45</a:t>
            </a:r>
            <a:endParaRPr lang="en-US" sz="3600"/>
          </a:p>
        </p:txBody>
      </p:sp>
      <p:sp>
        <p:nvSpPr>
          <p:cNvPr id="271" name="Rounded Rectangle 2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00:44</a:t>
            </a:r>
            <a:endParaRPr lang="en-US" sz="3600"/>
          </a:p>
        </p:txBody>
      </p:sp>
      <p:sp>
        <p:nvSpPr>
          <p:cNvPr id="272" name="Rounded Rectangle 2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00:43</a:t>
            </a:r>
            <a:endParaRPr lang="en-US" sz="3600"/>
          </a:p>
        </p:txBody>
      </p:sp>
      <p:sp>
        <p:nvSpPr>
          <p:cNvPr id="273" name="Rounded Rectangle 2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00:42</a:t>
            </a:r>
            <a:endParaRPr lang="en-US" sz="3600"/>
          </a:p>
        </p:txBody>
      </p:sp>
      <p:sp>
        <p:nvSpPr>
          <p:cNvPr id="274" name="Rounded Rectangle 2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00:41</a:t>
            </a:r>
            <a:endParaRPr lang="en-US" sz="3600"/>
          </a:p>
        </p:txBody>
      </p:sp>
      <p:sp>
        <p:nvSpPr>
          <p:cNvPr id="275" name="Rounded Rectangle 2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00:40</a:t>
            </a:r>
            <a:endParaRPr lang="en-US" sz="3600"/>
          </a:p>
        </p:txBody>
      </p:sp>
      <p:sp>
        <p:nvSpPr>
          <p:cNvPr id="276" name="Rounded Rectangle 2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00:39</a:t>
            </a:r>
            <a:endParaRPr lang="en-US" sz="3600"/>
          </a:p>
        </p:txBody>
      </p:sp>
      <p:sp>
        <p:nvSpPr>
          <p:cNvPr id="277" name="Rounded Rectangle 2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00:38</a:t>
            </a:r>
            <a:endParaRPr lang="en-US" sz="3600"/>
          </a:p>
        </p:txBody>
      </p:sp>
      <p:sp>
        <p:nvSpPr>
          <p:cNvPr id="278" name="Rounded Rectangle 2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00:37</a:t>
            </a:r>
            <a:endParaRPr lang="en-US" sz="3600"/>
          </a:p>
        </p:txBody>
      </p:sp>
      <p:sp>
        <p:nvSpPr>
          <p:cNvPr id="279" name="Rounded Rectangle 2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00:36</a:t>
            </a:r>
            <a:endParaRPr lang="en-US" sz="3600"/>
          </a:p>
        </p:txBody>
      </p:sp>
      <p:sp>
        <p:nvSpPr>
          <p:cNvPr id="280" name="Rounded Rectangle 2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00:35</a:t>
            </a:r>
            <a:endParaRPr lang="en-US" sz="3600"/>
          </a:p>
        </p:txBody>
      </p:sp>
      <p:sp>
        <p:nvSpPr>
          <p:cNvPr id="281" name="Rounded Rectangle 2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00:34</a:t>
            </a:r>
            <a:endParaRPr lang="en-US" sz="3600"/>
          </a:p>
        </p:txBody>
      </p:sp>
      <p:sp>
        <p:nvSpPr>
          <p:cNvPr id="282" name="Rounded Rectangle 2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00:33</a:t>
            </a:r>
            <a:endParaRPr lang="en-US" sz="3600"/>
          </a:p>
        </p:txBody>
      </p:sp>
      <p:sp>
        <p:nvSpPr>
          <p:cNvPr id="283" name="Rounded Rectangle 2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00:32</a:t>
            </a:r>
            <a:endParaRPr lang="en-US" sz="3600"/>
          </a:p>
        </p:txBody>
      </p:sp>
      <p:sp>
        <p:nvSpPr>
          <p:cNvPr id="284" name="Rounded Rectangle 2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00:31</a:t>
            </a:r>
            <a:endParaRPr lang="en-US" sz="3600"/>
          </a:p>
        </p:txBody>
      </p:sp>
      <p:sp>
        <p:nvSpPr>
          <p:cNvPr id="285" name="Rounded Rectangle 2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00:30</a:t>
            </a:r>
            <a:endParaRPr lang="en-US" sz="3600"/>
          </a:p>
        </p:txBody>
      </p:sp>
      <p:sp>
        <p:nvSpPr>
          <p:cNvPr id="286" name="Rounded Rectangle 2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00:29</a:t>
            </a:r>
            <a:endParaRPr lang="en-US" sz="3600"/>
          </a:p>
        </p:txBody>
      </p:sp>
      <p:sp>
        <p:nvSpPr>
          <p:cNvPr id="287" name="Rounded Rectangle 2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00:28</a:t>
            </a:r>
            <a:endParaRPr lang="en-US" sz="3600"/>
          </a:p>
        </p:txBody>
      </p:sp>
      <p:sp>
        <p:nvSpPr>
          <p:cNvPr id="288" name="Rounded Rectangle 2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00:27</a:t>
            </a:r>
            <a:endParaRPr lang="en-US" sz="3600"/>
          </a:p>
        </p:txBody>
      </p:sp>
      <p:sp>
        <p:nvSpPr>
          <p:cNvPr id="289" name="Rounded Rectangle 2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00:26</a:t>
            </a:r>
            <a:endParaRPr lang="en-US" sz="3600"/>
          </a:p>
        </p:txBody>
      </p:sp>
      <p:sp>
        <p:nvSpPr>
          <p:cNvPr id="290" name="Rounded Rectangle 2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00:25</a:t>
            </a:r>
            <a:endParaRPr lang="en-US" sz="3600"/>
          </a:p>
        </p:txBody>
      </p:sp>
      <p:sp>
        <p:nvSpPr>
          <p:cNvPr id="291" name="Rounded Rectangle 2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00:24</a:t>
            </a:r>
            <a:endParaRPr lang="en-US" sz="3600"/>
          </a:p>
        </p:txBody>
      </p:sp>
      <p:sp>
        <p:nvSpPr>
          <p:cNvPr id="292" name="Rounded Rectangle 2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00:23</a:t>
            </a:r>
            <a:endParaRPr lang="en-US" sz="3600"/>
          </a:p>
        </p:txBody>
      </p:sp>
      <p:sp>
        <p:nvSpPr>
          <p:cNvPr id="293" name="Rounded Rectangle 2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00:22</a:t>
            </a:r>
            <a:endParaRPr lang="en-US" sz="3600"/>
          </a:p>
        </p:txBody>
      </p:sp>
      <p:sp>
        <p:nvSpPr>
          <p:cNvPr id="294" name="Rounded Rectangle 2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00:21</a:t>
            </a:r>
            <a:endParaRPr lang="en-US" sz="3600"/>
          </a:p>
        </p:txBody>
      </p:sp>
      <p:sp>
        <p:nvSpPr>
          <p:cNvPr id="295" name="Rounded Rectangle 2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00:20</a:t>
            </a:r>
            <a:endParaRPr lang="en-US" sz="3600"/>
          </a:p>
        </p:txBody>
      </p:sp>
      <p:sp>
        <p:nvSpPr>
          <p:cNvPr id="296" name="Rounded Rectangle 2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00:19</a:t>
            </a:r>
            <a:endParaRPr lang="en-US" sz="3600"/>
          </a:p>
        </p:txBody>
      </p:sp>
      <p:sp>
        <p:nvSpPr>
          <p:cNvPr id="297" name="Rounded Rectangle 2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00:18</a:t>
            </a:r>
            <a:endParaRPr lang="en-US" sz="3600"/>
          </a:p>
        </p:txBody>
      </p:sp>
      <p:sp>
        <p:nvSpPr>
          <p:cNvPr id="298" name="Rounded Rectangle 2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00:17</a:t>
            </a:r>
            <a:endParaRPr lang="en-US" sz="3600"/>
          </a:p>
        </p:txBody>
      </p:sp>
      <p:sp>
        <p:nvSpPr>
          <p:cNvPr id="299" name="Rounded Rectangle 2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00:16</a:t>
            </a:r>
            <a:endParaRPr lang="en-US" sz="3600"/>
          </a:p>
        </p:txBody>
      </p:sp>
      <p:sp>
        <p:nvSpPr>
          <p:cNvPr id="300" name="Rounded Rectangle 2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00:15</a:t>
            </a:r>
            <a:endParaRPr lang="en-US" sz="3600"/>
          </a:p>
        </p:txBody>
      </p:sp>
      <p:sp>
        <p:nvSpPr>
          <p:cNvPr id="301" name="Rounded Rectangle 3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00:14</a:t>
            </a:r>
            <a:endParaRPr lang="en-US" sz="3600"/>
          </a:p>
        </p:txBody>
      </p:sp>
      <p:sp>
        <p:nvSpPr>
          <p:cNvPr id="302" name="Rounded Rectangle 3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00:13</a:t>
            </a:r>
            <a:endParaRPr lang="en-US" sz="3600"/>
          </a:p>
        </p:txBody>
      </p:sp>
      <p:sp>
        <p:nvSpPr>
          <p:cNvPr id="303" name="Rounded Rectangle 3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00:12</a:t>
            </a:r>
            <a:endParaRPr lang="en-US" sz="3600"/>
          </a:p>
        </p:txBody>
      </p:sp>
      <p:sp>
        <p:nvSpPr>
          <p:cNvPr id="304" name="Rounded Rectangle 3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00:11</a:t>
            </a:r>
            <a:endParaRPr lang="en-US" sz="3600"/>
          </a:p>
        </p:txBody>
      </p:sp>
      <p:sp>
        <p:nvSpPr>
          <p:cNvPr id="305" name="Rounded Rectangle 3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00:10</a:t>
            </a:r>
            <a:endParaRPr lang="en-US" sz="3600"/>
          </a:p>
        </p:txBody>
      </p:sp>
      <p:sp>
        <p:nvSpPr>
          <p:cNvPr id="306" name="Rounded Rectangle 3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00:09</a:t>
            </a:r>
            <a:endParaRPr lang="en-US" sz="3600"/>
          </a:p>
        </p:txBody>
      </p:sp>
      <p:sp>
        <p:nvSpPr>
          <p:cNvPr id="307" name="Rounded Rectangle 3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00:08</a:t>
            </a:r>
            <a:endParaRPr lang="en-US" sz="3600"/>
          </a:p>
        </p:txBody>
      </p:sp>
      <p:sp>
        <p:nvSpPr>
          <p:cNvPr id="308" name="Rounded Rectangle 3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00:07</a:t>
            </a:r>
            <a:endParaRPr lang="en-US" sz="3600"/>
          </a:p>
        </p:txBody>
      </p:sp>
      <p:sp>
        <p:nvSpPr>
          <p:cNvPr id="309" name="Rounded Rectangle 3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00:06</a:t>
            </a:r>
            <a:endParaRPr lang="en-US" sz="3600"/>
          </a:p>
        </p:txBody>
      </p:sp>
      <p:sp>
        <p:nvSpPr>
          <p:cNvPr id="310" name="Rounded Rectangle 3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00:05</a:t>
            </a:r>
            <a:endParaRPr lang="en-US" sz="3600"/>
          </a:p>
        </p:txBody>
      </p:sp>
      <p:sp>
        <p:nvSpPr>
          <p:cNvPr id="311" name="Rounded Rectangle 3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00:04</a:t>
            </a:r>
            <a:endParaRPr lang="en-US" sz="3600"/>
          </a:p>
        </p:txBody>
      </p:sp>
      <p:sp>
        <p:nvSpPr>
          <p:cNvPr id="312" name="Rounded Rectangle 3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00:03</a:t>
            </a:r>
            <a:endParaRPr lang="en-US" sz="3600"/>
          </a:p>
        </p:txBody>
      </p:sp>
      <p:sp>
        <p:nvSpPr>
          <p:cNvPr id="313" name="Rounded Rectangle 3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00:02</a:t>
            </a:r>
            <a:endParaRPr lang="en-US" sz="3600"/>
          </a:p>
        </p:txBody>
      </p:sp>
      <p:sp>
        <p:nvSpPr>
          <p:cNvPr id="314" name="Rounded Rectangle 313"/>
          <p:cNvSpPr/>
          <p:nvPr/>
        </p:nvSpPr>
        <p:spPr>
          <a:xfrm>
            <a:off x="1066800" y="61722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00:00</a:t>
            </a:r>
            <a:endParaRPr lang="en-US" sz="3600" dirty="0"/>
          </a:p>
        </p:txBody>
      </p:sp>
      <p:sp>
        <p:nvSpPr>
          <p:cNvPr id="315" name="Oval 314"/>
          <p:cNvSpPr/>
          <p:nvPr/>
        </p:nvSpPr>
        <p:spPr>
          <a:xfrm>
            <a:off x="0" y="6096000"/>
            <a:ext cx="7315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TG</a:t>
            </a:r>
            <a:endParaRPr lang="en-US" dirty="0"/>
          </a:p>
        </p:txBody>
      </p:sp>
      <p:pic>
        <p:nvPicPr>
          <p:cNvPr id="318" name="Picture 2" descr="C:\Users\KTC\Desktop\pngtree-group-discussion-learn-life-learning-life-png-image_3816255.jpg"/>
          <p:cNvPicPr>
            <a:picLocks noChangeAspect="1" noChangeArrowheads="1"/>
          </p:cNvPicPr>
          <p:nvPr/>
        </p:nvPicPr>
        <p:blipFill>
          <a:blip r:embed="rId4" cstate="print"/>
          <a:srcRect/>
          <a:stretch>
            <a:fillRect/>
          </a:stretch>
        </p:blipFill>
        <p:spPr bwMode="auto">
          <a:xfrm>
            <a:off x="5105400" y="3505200"/>
            <a:ext cx="4038600" cy="3352800"/>
          </a:xfrm>
          <a:prstGeom prst="rect">
            <a:avLst/>
          </a:prstGeom>
          <a:noFill/>
        </p:spPr>
      </p:pic>
      <p:sp>
        <p:nvSpPr>
          <p:cNvPr id="319" name="TextBox 318"/>
          <p:cNvSpPr txBox="1"/>
          <p:nvPr/>
        </p:nvSpPr>
        <p:spPr>
          <a:xfrm>
            <a:off x="1219200" y="914400"/>
            <a:ext cx="7620000" cy="2677656"/>
          </a:xfrm>
          <a:prstGeom prst="rect">
            <a:avLst/>
          </a:prstGeom>
          <a:noFill/>
        </p:spPr>
        <p:txBody>
          <a:bodyPr wrap="square" rtlCol="0">
            <a:spAutoFit/>
          </a:bodyPr>
          <a:lstStyle/>
          <a:p>
            <a:pPr lvl="0"/>
            <a:r>
              <a:rPr lang="en-US" sz="2800" dirty="0" smtClean="0">
                <a:latin typeface="Times New Roman" pitchFamily="18" charset="0"/>
                <a:cs typeface="Times New Roman" pitchFamily="18" charset="0"/>
              </a:rPr>
              <a:t>So </a:t>
            </a:r>
            <a:r>
              <a:rPr lang="en-US" sz="2800" dirty="0" err="1" smtClean="0">
                <a:latin typeface="Times New Roman" pitchFamily="18" charset="0"/>
                <a:cs typeface="Times New Roman" pitchFamily="18" charset="0"/>
              </a:rPr>
              <a:t>sánh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a:t>
            </a:r>
          </a:p>
          <a:p>
            <a:pPr lvl="0"/>
            <a:r>
              <a:rPr lang="en-US" sz="2800" dirty="0" smtClean="0">
                <a:latin typeface="Times New Roman" pitchFamily="18" charset="0"/>
                <a:cs typeface="Times New Roman" pitchFamily="18" charset="0"/>
              </a:rPr>
              <a:t>a) 17 + 23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23 + 17</a:t>
            </a:r>
          </a:p>
          <a:p>
            <a:pPr lvl="0"/>
            <a:r>
              <a:rPr lang="en-US" sz="2800" dirty="0" smtClean="0">
                <a:latin typeface="Times New Roman" pitchFamily="18" charset="0"/>
                <a:cs typeface="Times New Roman" pitchFamily="18" charset="0"/>
              </a:rPr>
              <a:t>b) (12 + 28) + 10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12 + (28 + 10)</a:t>
            </a:r>
          </a:p>
          <a:p>
            <a:pPr lvl="0"/>
            <a:r>
              <a:rPr lang="en-US" sz="2800" dirty="0" smtClean="0">
                <a:latin typeface="Times New Roman" pitchFamily="18" charset="0"/>
                <a:cs typeface="Times New Roman" pitchFamily="18" charset="0"/>
              </a:rPr>
              <a:t>c) 17.23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23.17</a:t>
            </a:r>
          </a:p>
          <a:p>
            <a:pPr lvl="0"/>
            <a:r>
              <a:rPr lang="en-US" sz="2800" dirty="0" smtClean="0">
                <a:latin typeface="Times New Roman" pitchFamily="18" charset="0"/>
                <a:cs typeface="Times New Roman" pitchFamily="18" charset="0"/>
              </a:rPr>
              <a:t>d) (5.6).3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5.(6.3)</a:t>
            </a:r>
          </a:p>
          <a:p>
            <a:pPr lvl="0"/>
            <a:r>
              <a:rPr lang="en-US" sz="2800" dirty="0" smtClean="0">
                <a:latin typeface="Times New Roman" pitchFamily="18" charset="0"/>
                <a:cs typeface="Times New Roman" pitchFamily="18" charset="0"/>
              </a:rPr>
              <a:t>e) 23.(43+17)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23.43 + 23.17</a:t>
            </a:r>
          </a:p>
        </p:txBody>
      </p:sp>
      <p:pic>
        <p:nvPicPr>
          <p:cNvPr id="320" name="Picture 3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43000"/>
            <a:ext cx="796894" cy="812833"/>
          </a:xfrm>
          <a:prstGeom prst="rect">
            <a:avLst/>
          </a:prstGeom>
        </p:spPr>
      </p:pic>
      <p:sp>
        <p:nvSpPr>
          <p:cNvPr id="316" name="Rounded Rectangle 315"/>
          <p:cNvSpPr/>
          <p:nvPr/>
        </p:nvSpPr>
        <p:spPr>
          <a:xfrm>
            <a:off x="1676400" y="0"/>
            <a:ext cx="5867400" cy="9144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Hoạt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động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nhóm</a:t>
            </a:r>
            <a:endParaRPr lang="en-US" sz="3200" b="1" dirty="0">
              <a:solidFill>
                <a:schemeClr val="tx1"/>
              </a:solidFill>
              <a:latin typeface="Times New Roman" pitchFamily="18" charset="0"/>
              <a:cs typeface="Times New Roman" pitchFamily="18" charset="0"/>
            </a:endParaRPr>
          </a:p>
        </p:txBody>
      </p:sp>
      <p:sp>
        <p:nvSpPr>
          <p:cNvPr id="317" name="TextBox 316"/>
          <p:cNvSpPr txBox="1"/>
          <p:nvPr/>
        </p:nvSpPr>
        <p:spPr>
          <a:xfrm>
            <a:off x="1219200" y="1334631"/>
            <a:ext cx="6477000" cy="2246769"/>
          </a:xfrm>
          <a:prstGeom prst="rect">
            <a:avLst/>
          </a:prstGeom>
          <a:noFill/>
        </p:spPr>
        <p:txBody>
          <a:bodyPr wrap="square" rtlCol="0">
            <a:spAutoFit/>
          </a:bodyPr>
          <a:lstStyle/>
          <a:p>
            <a:pPr lvl="0"/>
            <a:r>
              <a:rPr lang="en-US" sz="2800" dirty="0" smtClean="0">
                <a:latin typeface="Times New Roman" pitchFamily="18" charset="0"/>
                <a:cs typeface="Times New Roman" pitchFamily="18" charset="0"/>
              </a:rPr>
              <a:t>a) 17 + 23 = 23 + 17</a:t>
            </a:r>
          </a:p>
          <a:p>
            <a:pPr lvl="0"/>
            <a:r>
              <a:rPr lang="en-US" sz="2800" dirty="0" smtClean="0">
                <a:latin typeface="Times New Roman" pitchFamily="18" charset="0"/>
                <a:cs typeface="Times New Roman" pitchFamily="18" charset="0"/>
              </a:rPr>
              <a:t>b) (12 + 28) + 10 = 12 + (28 + 10)</a:t>
            </a:r>
          </a:p>
          <a:p>
            <a:pPr lvl="0"/>
            <a:r>
              <a:rPr lang="en-US" sz="2800" dirty="0" smtClean="0">
                <a:latin typeface="Times New Roman" pitchFamily="18" charset="0"/>
                <a:cs typeface="Times New Roman" pitchFamily="18" charset="0"/>
              </a:rPr>
              <a:t>c) 17.23 = 23.17</a:t>
            </a:r>
          </a:p>
          <a:p>
            <a:pPr lvl="0"/>
            <a:r>
              <a:rPr lang="en-US" sz="2800" dirty="0" smtClean="0">
                <a:latin typeface="Times New Roman" pitchFamily="18" charset="0"/>
                <a:cs typeface="Times New Roman" pitchFamily="18" charset="0"/>
              </a:rPr>
              <a:t>d) (5.6).3 = 5.(6.3)</a:t>
            </a:r>
          </a:p>
          <a:p>
            <a:pPr lvl="0"/>
            <a:r>
              <a:rPr lang="en-US" sz="2800" dirty="0" smtClean="0">
                <a:latin typeface="Times New Roman" pitchFamily="18" charset="0"/>
                <a:cs typeface="Times New Roman" pitchFamily="18" charset="0"/>
              </a:rPr>
              <a:t>e) 23.(43+17) = 23.43 + 23.17</a:t>
            </a:r>
          </a:p>
        </p:txBody>
      </p:sp>
      <p:sp>
        <p:nvSpPr>
          <p:cNvPr id="321" name="Cloud Callout 320"/>
          <p:cNvSpPr/>
          <p:nvPr/>
        </p:nvSpPr>
        <p:spPr>
          <a:xfrm>
            <a:off x="914400" y="3200400"/>
            <a:ext cx="3657600" cy="2819400"/>
          </a:xfrm>
          <a:prstGeom prst="cloudCallout">
            <a:avLst>
              <a:gd name="adj1" fmla="val -64863"/>
              <a:gd name="adj2" fmla="val 70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checkerboard(across)">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19"/>
                                        </p:tgtEl>
                                      </p:cBhvr>
                                    </p:animEffect>
                                    <p:set>
                                      <p:cBhvr>
                                        <p:cTn id="12" dur="1" fill="hold">
                                          <p:stCondLst>
                                            <p:cond delay="499"/>
                                          </p:stCondLst>
                                        </p:cTn>
                                        <p:tgtEl>
                                          <p:spTgt spid="3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checkerboard(across)">
                                      <p:cBhvr>
                                        <p:cTn id="17" dur="500"/>
                                        <p:tgtEl>
                                          <p:spTgt spid="3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1"/>
                                        </p:tgtEl>
                                        <p:attrNameLst>
                                          <p:attrName>style.visibility</p:attrName>
                                        </p:attrNameLst>
                                      </p:cBhvr>
                                      <p:to>
                                        <p:strVal val="visible"/>
                                      </p:to>
                                    </p:set>
                                    <p:animEffect transition="in" filter="box(in)">
                                      <p:cBhvr>
                                        <p:cTn id="22"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15"/>
                    </p:tgtEl>
                  </p:cond>
                </p:stCondLst>
                <p:endSync evt="end" delay="0">
                  <p:rtn val="all"/>
                </p:endSync>
                <p:childTnLst>
                  <p:par>
                    <p:cTn id="24" fill="hold">
                      <p:stCondLst>
                        <p:cond delay="0"/>
                      </p:stCondLst>
                      <p:childTnLst>
                        <p:par>
                          <p:cTn id="25" fill="hold">
                            <p:stCondLst>
                              <p:cond delay="0"/>
                            </p:stCondLst>
                            <p:childTnLst>
                              <p:par>
                                <p:cTn id="26" presetID="4" presetClass="exit" presetSubtype="16" fill="hold" grpId="0" nodeType="clickEffect">
                                  <p:stCondLst>
                                    <p:cond delay="0"/>
                                  </p:stCondLst>
                                  <p:childTnLst>
                                    <p:animEffect transition="out" filter="box(in)">
                                      <p:cBhvr>
                                        <p:cTn id="27" dur="500"/>
                                        <p:tgtEl>
                                          <p:spTgt spid="315"/>
                                        </p:tgtEl>
                                      </p:cBhvr>
                                    </p:animEffect>
                                    <p:set>
                                      <p:cBhvr>
                                        <p:cTn id="28" dur="1" fill="hold">
                                          <p:stCondLst>
                                            <p:cond delay="499"/>
                                          </p:stCondLst>
                                        </p:cTn>
                                        <p:tgtEl>
                                          <p:spTgt spid="315"/>
                                        </p:tgtEl>
                                        <p:attrNameLst>
                                          <p:attrName>style.visibility</p:attrName>
                                        </p:attrNameLst>
                                      </p:cBhvr>
                                      <p:to>
                                        <p:strVal val="hidden"/>
                                      </p:to>
                                    </p:set>
                                  </p:childTnLst>
                                </p:cTn>
                              </p:par>
                            </p:childTnLst>
                          </p:cTn>
                        </p:par>
                        <p:par>
                          <p:cTn id="29" fill="hold">
                            <p:stCondLst>
                              <p:cond delay="500"/>
                            </p:stCondLst>
                            <p:childTnLst>
                              <p:par>
                                <p:cTn id="30" presetID="11" presetClass="entr" presetSubtype="0" fill="hold" grpId="0" nodeType="afterEffect">
                                  <p:stCondLst>
                                    <p:cond delay="0"/>
                                  </p:stCondLst>
                                  <p:childTnLst>
                                    <p:set>
                                      <p:cBhvr>
                                        <p:cTn id="31" dur="1000">
                                          <p:stCondLst>
                                            <p:cond delay="0"/>
                                          </p:stCondLst>
                                        </p:cTn>
                                        <p:tgtEl>
                                          <p:spTgt spid="15"/>
                                        </p:tgtEl>
                                        <p:attrNameLst>
                                          <p:attrName>style.visibility</p:attrName>
                                        </p:attrNameLst>
                                      </p:cBhvr>
                                      <p:to>
                                        <p:strVal val="visible"/>
                                      </p:to>
                                    </p:set>
                                  </p:childTnLst>
                                </p:cTn>
                              </p:par>
                            </p:childTnLst>
                          </p:cTn>
                        </p:par>
                        <p:par>
                          <p:cTn id="32" fill="hold">
                            <p:stCondLst>
                              <p:cond delay="1500"/>
                            </p:stCondLst>
                            <p:childTnLst>
                              <p:par>
                                <p:cTn id="33" presetID="11" presetClass="entr" presetSubtype="0" fill="hold" grpId="0" nodeType="afterEffect">
                                  <p:stCondLst>
                                    <p:cond delay="0"/>
                                  </p:stCondLst>
                                  <p:childTnLst>
                                    <p:set>
                                      <p:cBhvr>
                                        <p:cTn id="34" dur="1000">
                                          <p:stCondLst>
                                            <p:cond delay="0"/>
                                          </p:stCondLst>
                                        </p:cTn>
                                        <p:tgtEl>
                                          <p:spTgt spid="16"/>
                                        </p:tgtEl>
                                        <p:attrNameLst>
                                          <p:attrName>style.visibility</p:attrName>
                                        </p:attrNameLst>
                                      </p:cBhvr>
                                      <p:to>
                                        <p:strVal val="visible"/>
                                      </p:to>
                                    </p:set>
                                  </p:childTnLst>
                                </p:cTn>
                              </p:par>
                            </p:childTnLst>
                          </p:cTn>
                        </p:par>
                        <p:par>
                          <p:cTn id="35" fill="hold">
                            <p:stCondLst>
                              <p:cond delay="2500"/>
                            </p:stCondLst>
                            <p:childTnLst>
                              <p:par>
                                <p:cTn id="36" presetID="11" presetClass="entr" presetSubtype="0" fill="hold" grpId="0" nodeType="afterEffect">
                                  <p:stCondLst>
                                    <p:cond delay="0"/>
                                  </p:stCondLst>
                                  <p:childTnLst>
                                    <p:set>
                                      <p:cBhvr>
                                        <p:cTn id="37" dur="1000">
                                          <p:stCondLst>
                                            <p:cond delay="0"/>
                                          </p:stCondLst>
                                        </p:cTn>
                                        <p:tgtEl>
                                          <p:spTgt spid="17"/>
                                        </p:tgtEl>
                                        <p:attrNameLst>
                                          <p:attrName>style.visibility</p:attrName>
                                        </p:attrNameLst>
                                      </p:cBhvr>
                                      <p:to>
                                        <p:strVal val="visible"/>
                                      </p:to>
                                    </p:set>
                                  </p:childTnLst>
                                </p:cTn>
                              </p:par>
                            </p:childTnLst>
                          </p:cTn>
                        </p:par>
                        <p:par>
                          <p:cTn id="38" fill="hold">
                            <p:stCondLst>
                              <p:cond delay="3500"/>
                            </p:stCondLst>
                            <p:childTnLst>
                              <p:par>
                                <p:cTn id="39" presetID="11" presetClass="entr" presetSubtype="0" fill="hold" grpId="0" nodeType="afterEffect">
                                  <p:stCondLst>
                                    <p:cond delay="0"/>
                                  </p:stCondLst>
                                  <p:childTnLst>
                                    <p:set>
                                      <p:cBhvr>
                                        <p:cTn id="40" dur="1000">
                                          <p:stCondLst>
                                            <p:cond delay="0"/>
                                          </p:stCondLst>
                                        </p:cTn>
                                        <p:tgtEl>
                                          <p:spTgt spid="18"/>
                                        </p:tgtEl>
                                        <p:attrNameLst>
                                          <p:attrName>style.visibility</p:attrName>
                                        </p:attrNameLst>
                                      </p:cBhvr>
                                      <p:to>
                                        <p:strVal val="visible"/>
                                      </p:to>
                                    </p:set>
                                  </p:childTnLst>
                                </p:cTn>
                              </p:par>
                            </p:childTnLst>
                          </p:cTn>
                        </p:par>
                        <p:par>
                          <p:cTn id="41" fill="hold">
                            <p:stCondLst>
                              <p:cond delay="4500"/>
                            </p:stCondLst>
                            <p:childTnLst>
                              <p:par>
                                <p:cTn id="42" presetID="11" presetClass="entr" presetSubtype="0" fill="hold" grpId="0" nodeType="afterEffect">
                                  <p:stCondLst>
                                    <p:cond delay="0"/>
                                  </p:stCondLst>
                                  <p:childTnLst>
                                    <p:set>
                                      <p:cBhvr>
                                        <p:cTn id="43" dur="1000">
                                          <p:stCondLst>
                                            <p:cond delay="0"/>
                                          </p:stCondLst>
                                        </p:cTn>
                                        <p:tgtEl>
                                          <p:spTgt spid="19"/>
                                        </p:tgtEl>
                                        <p:attrNameLst>
                                          <p:attrName>style.visibility</p:attrName>
                                        </p:attrNameLst>
                                      </p:cBhvr>
                                      <p:to>
                                        <p:strVal val="visible"/>
                                      </p:to>
                                    </p:set>
                                  </p:childTnLst>
                                </p:cTn>
                              </p:par>
                            </p:childTnLst>
                          </p:cTn>
                        </p:par>
                        <p:par>
                          <p:cTn id="44" fill="hold">
                            <p:stCondLst>
                              <p:cond delay="5500"/>
                            </p:stCondLst>
                            <p:childTnLst>
                              <p:par>
                                <p:cTn id="45" presetID="11" presetClass="entr" presetSubtype="0" fill="hold" grpId="0" nodeType="afterEffect">
                                  <p:stCondLst>
                                    <p:cond delay="0"/>
                                  </p:stCondLst>
                                  <p:childTnLst>
                                    <p:set>
                                      <p:cBhvr>
                                        <p:cTn id="46" dur="1000">
                                          <p:stCondLst>
                                            <p:cond delay="0"/>
                                          </p:stCondLst>
                                        </p:cTn>
                                        <p:tgtEl>
                                          <p:spTgt spid="20"/>
                                        </p:tgtEl>
                                        <p:attrNameLst>
                                          <p:attrName>style.visibility</p:attrName>
                                        </p:attrNameLst>
                                      </p:cBhvr>
                                      <p:to>
                                        <p:strVal val="visible"/>
                                      </p:to>
                                    </p:set>
                                  </p:childTnLst>
                                </p:cTn>
                              </p:par>
                            </p:childTnLst>
                          </p:cTn>
                        </p:par>
                        <p:par>
                          <p:cTn id="47" fill="hold">
                            <p:stCondLst>
                              <p:cond delay="6500"/>
                            </p:stCondLst>
                            <p:childTnLst>
                              <p:par>
                                <p:cTn id="48" presetID="11" presetClass="entr" presetSubtype="0" fill="hold" grpId="0" nodeType="afterEffect">
                                  <p:stCondLst>
                                    <p:cond delay="0"/>
                                  </p:stCondLst>
                                  <p:childTnLst>
                                    <p:set>
                                      <p:cBhvr>
                                        <p:cTn id="49" dur="1000">
                                          <p:stCondLst>
                                            <p:cond delay="0"/>
                                          </p:stCondLst>
                                        </p:cTn>
                                        <p:tgtEl>
                                          <p:spTgt spid="21"/>
                                        </p:tgtEl>
                                        <p:attrNameLst>
                                          <p:attrName>style.visibility</p:attrName>
                                        </p:attrNameLst>
                                      </p:cBhvr>
                                      <p:to>
                                        <p:strVal val="visible"/>
                                      </p:to>
                                    </p:set>
                                  </p:childTnLst>
                                </p:cTn>
                              </p:par>
                            </p:childTnLst>
                          </p:cTn>
                        </p:par>
                        <p:par>
                          <p:cTn id="50" fill="hold">
                            <p:stCondLst>
                              <p:cond delay="7500"/>
                            </p:stCondLst>
                            <p:childTnLst>
                              <p:par>
                                <p:cTn id="51" presetID="11" presetClass="entr" presetSubtype="0" fill="hold" grpId="0" nodeType="afterEffect">
                                  <p:stCondLst>
                                    <p:cond delay="0"/>
                                  </p:stCondLst>
                                  <p:childTnLst>
                                    <p:set>
                                      <p:cBhvr>
                                        <p:cTn id="52" dur="1000">
                                          <p:stCondLst>
                                            <p:cond delay="0"/>
                                          </p:stCondLst>
                                        </p:cTn>
                                        <p:tgtEl>
                                          <p:spTgt spid="22"/>
                                        </p:tgtEl>
                                        <p:attrNameLst>
                                          <p:attrName>style.visibility</p:attrName>
                                        </p:attrNameLst>
                                      </p:cBhvr>
                                      <p:to>
                                        <p:strVal val="visible"/>
                                      </p:to>
                                    </p:set>
                                  </p:childTnLst>
                                </p:cTn>
                              </p:par>
                            </p:childTnLst>
                          </p:cTn>
                        </p:par>
                        <p:par>
                          <p:cTn id="53" fill="hold">
                            <p:stCondLst>
                              <p:cond delay="8500"/>
                            </p:stCondLst>
                            <p:childTnLst>
                              <p:par>
                                <p:cTn id="54" presetID="11" presetClass="entr" presetSubtype="0" fill="hold" grpId="0" nodeType="afterEffect">
                                  <p:stCondLst>
                                    <p:cond delay="0"/>
                                  </p:stCondLst>
                                  <p:childTnLst>
                                    <p:set>
                                      <p:cBhvr>
                                        <p:cTn id="55" dur="1000">
                                          <p:stCondLst>
                                            <p:cond delay="0"/>
                                          </p:stCondLst>
                                        </p:cTn>
                                        <p:tgtEl>
                                          <p:spTgt spid="23"/>
                                        </p:tgtEl>
                                        <p:attrNameLst>
                                          <p:attrName>style.visibility</p:attrName>
                                        </p:attrNameLst>
                                      </p:cBhvr>
                                      <p:to>
                                        <p:strVal val="visible"/>
                                      </p:to>
                                    </p:set>
                                  </p:childTnLst>
                                </p:cTn>
                              </p:par>
                            </p:childTnLst>
                          </p:cTn>
                        </p:par>
                        <p:par>
                          <p:cTn id="56" fill="hold">
                            <p:stCondLst>
                              <p:cond delay="9500"/>
                            </p:stCondLst>
                            <p:childTnLst>
                              <p:par>
                                <p:cTn id="57" presetID="11" presetClass="entr" presetSubtype="0" fill="hold" grpId="0" nodeType="afterEffect">
                                  <p:stCondLst>
                                    <p:cond delay="0"/>
                                  </p:stCondLst>
                                  <p:childTnLst>
                                    <p:set>
                                      <p:cBhvr>
                                        <p:cTn id="58" dur="1000">
                                          <p:stCondLst>
                                            <p:cond delay="0"/>
                                          </p:stCondLst>
                                        </p:cTn>
                                        <p:tgtEl>
                                          <p:spTgt spid="24"/>
                                        </p:tgtEl>
                                        <p:attrNameLst>
                                          <p:attrName>style.visibility</p:attrName>
                                        </p:attrNameLst>
                                      </p:cBhvr>
                                      <p:to>
                                        <p:strVal val="visible"/>
                                      </p:to>
                                    </p:set>
                                  </p:childTnLst>
                                </p:cTn>
                              </p:par>
                            </p:childTnLst>
                          </p:cTn>
                        </p:par>
                        <p:par>
                          <p:cTn id="59" fill="hold">
                            <p:stCondLst>
                              <p:cond delay="10500"/>
                            </p:stCondLst>
                            <p:childTnLst>
                              <p:par>
                                <p:cTn id="60" presetID="11" presetClass="entr" presetSubtype="0" fill="hold" grpId="0" nodeType="afterEffect">
                                  <p:stCondLst>
                                    <p:cond delay="0"/>
                                  </p:stCondLst>
                                  <p:childTnLst>
                                    <p:set>
                                      <p:cBhvr>
                                        <p:cTn id="61" dur="1000">
                                          <p:stCondLst>
                                            <p:cond delay="0"/>
                                          </p:stCondLst>
                                        </p:cTn>
                                        <p:tgtEl>
                                          <p:spTgt spid="25"/>
                                        </p:tgtEl>
                                        <p:attrNameLst>
                                          <p:attrName>style.visibility</p:attrName>
                                        </p:attrNameLst>
                                      </p:cBhvr>
                                      <p:to>
                                        <p:strVal val="visible"/>
                                      </p:to>
                                    </p:set>
                                  </p:childTnLst>
                                </p:cTn>
                              </p:par>
                            </p:childTnLst>
                          </p:cTn>
                        </p:par>
                        <p:par>
                          <p:cTn id="62" fill="hold">
                            <p:stCondLst>
                              <p:cond delay="11500"/>
                            </p:stCondLst>
                            <p:childTnLst>
                              <p:par>
                                <p:cTn id="63" presetID="11" presetClass="entr" presetSubtype="0" fill="hold" grpId="0" nodeType="afterEffect">
                                  <p:stCondLst>
                                    <p:cond delay="0"/>
                                  </p:stCondLst>
                                  <p:childTnLst>
                                    <p:set>
                                      <p:cBhvr>
                                        <p:cTn id="64" dur="1000">
                                          <p:stCondLst>
                                            <p:cond delay="0"/>
                                          </p:stCondLst>
                                        </p:cTn>
                                        <p:tgtEl>
                                          <p:spTgt spid="26"/>
                                        </p:tgtEl>
                                        <p:attrNameLst>
                                          <p:attrName>style.visibility</p:attrName>
                                        </p:attrNameLst>
                                      </p:cBhvr>
                                      <p:to>
                                        <p:strVal val="visible"/>
                                      </p:to>
                                    </p:set>
                                  </p:childTnLst>
                                </p:cTn>
                              </p:par>
                            </p:childTnLst>
                          </p:cTn>
                        </p:par>
                        <p:par>
                          <p:cTn id="65" fill="hold">
                            <p:stCondLst>
                              <p:cond delay="12500"/>
                            </p:stCondLst>
                            <p:childTnLst>
                              <p:par>
                                <p:cTn id="66" presetID="11" presetClass="entr" presetSubtype="0" fill="hold" grpId="0" nodeType="afterEffect">
                                  <p:stCondLst>
                                    <p:cond delay="0"/>
                                  </p:stCondLst>
                                  <p:childTnLst>
                                    <p:set>
                                      <p:cBhvr>
                                        <p:cTn id="67" dur="1000">
                                          <p:stCondLst>
                                            <p:cond delay="0"/>
                                          </p:stCondLst>
                                        </p:cTn>
                                        <p:tgtEl>
                                          <p:spTgt spid="27"/>
                                        </p:tgtEl>
                                        <p:attrNameLst>
                                          <p:attrName>style.visibility</p:attrName>
                                        </p:attrNameLst>
                                      </p:cBhvr>
                                      <p:to>
                                        <p:strVal val="visible"/>
                                      </p:to>
                                    </p:set>
                                  </p:childTnLst>
                                </p:cTn>
                              </p:par>
                            </p:childTnLst>
                          </p:cTn>
                        </p:par>
                        <p:par>
                          <p:cTn id="68" fill="hold">
                            <p:stCondLst>
                              <p:cond delay="13500"/>
                            </p:stCondLst>
                            <p:childTnLst>
                              <p:par>
                                <p:cTn id="69" presetID="11" presetClass="entr" presetSubtype="0" fill="hold" grpId="0" nodeType="afterEffect">
                                  <p:stCondLst>
                                    <p:cond delay="0"/>
                                  </p:stCondLst>
                                  <p:childTnLst>
                                    <p:set>
                                      <p:cBhvr>
                                        <p:cTn id="70" dur="1000">
                                          <p:stCondLst>
                                            <p:cond delay="0"/>
                                          </p:stCondLst>
                                        </p:cTn>
                                        <p:tgtEl>
                                          <p:spTgt spid="28"/>
                                        </p:tgtEl>
                                        <p:attrNameLst>
                                          <p:attrName>style.visibility</p:attrName>
                                        </p:attrNameLst>
                                      </p:cBhvr>
                                      <p:to>
                                        <p:strVal val="visible"/>
                                      </p:to>
                                    </p:set>
                                  </p:childTnLst>
                                </p:cTn>
                              </p:par>
                            </p:childTnLst>
                          </p:cTn>
                        </p:par>
                        <p:par>
                          <p:cTn id="71" fill="hold">
                            <p:stCondLst>
                              <p:cond delay="14500"/>
                            </p:stCondLst>
                            <p:childTnLst>
                              <p:par>
                                <p:cTn id="72" presetID="11" presetClass="entr" presetSubtype="0" fill="hold" grpId="0" nodeType="afterEffect">
                                  <p:stCondLst>
                                    <p:cond delay="0"/>
                                  </p:stCondLst>
                                  <p:childTnLst>
                                    <p:set>
                                      <p:cBhvr>
                                        <p:cTn id="73" dur="1000">
                                          <p:stCondLst>
                                            <p:cond delay="0"/>
                                          </p:stCondLst>
                                        </p:cTn>
                                        <p:tgtEl>
                                          <p:spTgt spid="29"/>
                                        </p:tgtEl>
                                        <p:attrNameLst>
                                          <p:attrName>style.visibility</p:attrName>
                                        </p:attrNameLst>
                                      </p:cBhvr>
                                      <p:to>
                                        <p:strVal val="visible"/>
                                      </p:to>
                                    </p:set>
                                  </p:childTnLst>
                                </p:cTn>
                              </p:par>
                            </p:childTnLst>
                          </p:cTn>
                        </p:par>
                        <p:par>
                          <p:cTn id="74" fill="hold">
                            <p:stCondLst>
                              <p:cond delay="15500"/>
                            </p:stCondLst>
                            <p:childTnLst>
                              <p:par>
                                <p:cTn id="75" presetID="11" presetClass="entr" presetSubtype="0" fill="hold" grpId="0" nodeType="afterEffect">
                                  <p:stCondLst>
                                    <p:cond delay="0"/>
                                  </p:stCondLst>
                                  <p:childTnLst>
                                    <p:set>
                                      <p:cBhvr>
                                        <p:cTn id="76" dur="1000">
                                          <p:stCondLst>
                                            <p:cond delay="0"/>
                                          </p:stCondLst>
                                        </p:cTn>
                                        <p:tgtEl>
                                          <p:spTgt spid="30"/>
                                        </p:tgtEl>
                                        <p:attrNameLst>
                                          <p:attrName>style.visibility</p:attrName>
                                        </p:attrNameLst>
                                      </p:cBhvr>
                                      <p:to>
                                        <p:strVal val="visible"/>
                                      </p:to>
                                    </p:set>
                                  </p:childTnLst>
                                </p:cTn>
                              </p:par>
                            </p:childTnLst>
                          </p:cTn>
                        </p:par>
                        <p:par>
                          <p:cTn id="77" fill="hold">
                            <p:stCondLst>
                              <p:cond delay="16500"/>
                            </p:stCondLst>
                            <p:childTnLst>
                              <p:par>
                                <p:cTn id="78" presetID="11" presetClass="entr" presetSubtype="0" fill="hold" grpId="0" nodeType="afterEffect">
                                  <p:stCondLst>
                                    <p:cond delay="0"/>
                                  </p:stCondLst>
                                  <p:childTnLst>
                                    <p:set>
                                      <p:cBhvr>
                                        <p:cTn id="79" dur="1000">
                                          <p:stCondLst>
                                            <p:cond delay="0"/>
                                          </p:stCondLst>
                                        </p:cTn>
                                        <p:tgtEl>
                                          <p:spTgt spid="31"/>
                                        </p:tgtEl>
                                        <p:attrNameLst>
                                          <p:attrName>style.visibility</p:attrName>
                                        </p:attrNameLst>
                                      </p:cBhvr>
                                      <p:to>
                                        <p:strVal val="visible"/>
                                      </p:to>
                                    </p:set>
                                  </p:childTnLst>
                                </p:cTn>
                              </p:par>
                            </p:childTnLst>
                          </p:cTn>
                        </p:par>
                        <p:par>
                          <p:cTn id="80" fill="hold">
                            <p:stCondLst>
                              <p:cond delay="17500"/>
                            </p:stCondLst>
                            <p:childTnLst>
                              <p:par>
                                <p:cTn id="81" presetID="11" presetClass="entr" presetSubtype="0" fill="hold" grpId="0" nodeType="afterEffect">
                                  <p:stCondLst>
                                    <p:cond delay="0"/>
                                  </p:stCondLst>
                                  <p:childTnLst>
                                    <p:set>
                                      <p:cBhvr>
                                        <p:cTn id="82" dur="1000">
                                          <p:stCondLst>
                                            <p:cond delay="0"/>
                                          </p:stCondLst>
                                        </p:cTn>
                                        <p:tgtEl>
                                          <p:spTgt spid="32"/>
                                        </p:tgtEl>
                                        <p:attrNameLst>
                                          <p:attrName>style.visibility</p:attrName>
                                        </p:attrNameLst>
                                      </p:cBhvr>
                                      <p:to>
                                        <p:strVal val="visible"/>
                                      </p:to>
                                    </p:set>
                                  </p:childTnLst>
                                </p:cTn>
                              </p:par>
                            </p:childTnLst>
                          </p:cTn>
                        </p:par>
                        <p:par>
                          <p:cTn id="83" fill="hold">
                            <p:stCondLst>
                              <p:cond delay="18500"/>
                            </p:stCondLst>
                            <p:childTnLst>
                              <p:par>
                                <p:cTn id="84" presetID="11" presetClass="entr" presetSubtype="0" fill="hold" grpId="0" nodeType="afterEffect">
                                  <p:stCondLst>
                                    <p:cond delay="0"/>
                                  </p:stCondLst>
                                  <p:childTnLst>
                                    <p:set>
                                      <p:cBhvr>
                                        <p:cTn id="85" dur="1000">
                                          <p:stCondLst>
                                            <p:cond delay="0"/>
                                          </p:stCondLst>
                                        </p:cTn>
                                        <p:tgtEl>
                                          <p:spTgt spid="33"/>
                                        </p:tgtEl>
                                        <p:attrNameLst>
                                          <p:attrName>style.visibility</p:attrName>
                                        </p:attrNameLst>
                                      </p:cBhvr>
                                      <p:to>
                                        <p:strVal val="visible"/>
                                      </p:to>
                                    </p:set>
                                  </p:childTnLst>
                                </p:cTn>
                              </p:par>
                            </p:childTnLst>
                          </p:cTn>
                        </p:par>
                        <p:par>
                          <p:cTn id="86" fill="hold">
                            <p:stCondLst>
                              <p:cond delay="19500"/>
                            </p:stCondLst>
                            <p:childTnLst>
                              <p:par>
                                <p:cTn id="87" presetID="11" presetClass="entr" presetSubtype="0" fill="hold" grpId="0" nodeType="afterEffect">
                                  <p:stCondLst>
                                    <p:cond delay="0"/>
                                  </p:stCondLst>
                                  <p:childTnLst>
                                    <p:set>
                                      <p:cBhvr>
                                        <p:cTn id="88" dur="1000">
                                          <p:stCondLst>
                                            <p:cond delay="0"/>
                                          </p:stCondLst>
                                        </p:cTn>
                                        <p:tgtEl>
                                          <p:spTgt spid="34"/>
                                        </p:tgtEl>
                                        <p:attrNameLst>
                                          <p:attrName>style.visibility</p:attrName>
                                        </p:attrNameLst>
                                      </p:cBhvr>
                                      <p:to>
                                        <p:strVal val="visible"/>
                                      </p:to>
                                    </p:set>
                                  </p:childTnLst>
                                </p:cTn>
                              </p:par>
                            </p:childTnLst>
                          </p:cTn>
                        </p:par>
                        <p:par>
                          <p:cTn id="89" fill="hold">
                            <p:stCondLst>
                              <p:cond delay="20500"/>
                            </p:stCondLst>
                            <p:childTnLst>
                              <p:par>
                                <p:cTn id="90" presetID="11" presetClass="entr" presetSubtype="0" fill="hold" grpId="0" nodeType="afterEffect">
                                  <p:stCondLst>
                                    <p:cond delay="0"/>
                                  </p:stCondLst>
                                  <p:childTnLst>
                                    <p:set>
                                      <p:cBhvr>
                                        <p:cTn id="91" dur="1000">
                                          <p:stCondLst>
                                            <p:cond delay="0"/>
                                          </p:stCondLst>
                                        </p:cTn>
                                        <p:tgtEl>
                                          <p:spTgt spid="35"/>
                                        </p:tgtEl>
                                        <p:attrNameLst>
                                          <p:attrName>style.visibility</p:attrName>
                                        </p:attrNameLst>
                                      </p:cBhvr>
                                      <p:to>
                                        <p:strVal val="visible"/>
                                      </p:to>
                                    </p:set>
                                  </p:childTnLst>
                                </p:cTn>
                              </p:par>
                            </p:childTnLst>
                          </p:cTn>
                        </p:par>
                        <p:par>
                          <p:cTn id="92" fill="hold">
                            <p:stCondLst>
                              <p:cond delay="21500"/>
                            </p:stCondLst>
                            <p:childTnLst>
                              <p:par>
                                <p:cTn id="93" presetID="11" presetClass="entr" presetSubtype="0" fill="hold" grpId="0" nodeType="afterEffect">
                                  <p:stCondLst>
                                    <p:cond delay="0"/>
                                  </p:stCondLst>
                                  <p:childTnLst>
                                    <p:set>
                                      <p:cBhvr>
                                        <p:cTn id="94" dur="1000">
                                          <p:stCondLst>
                                            <p:cond delay="0"/>
                                          </p:stCondLst>
                                        </p:cTn>
                                        <p:tgtEl>
                                          <p:spTgt spid="36"/>
                                        </p:tgtEl>
                                        <p:attrNameLst>
                                          <p:attrName>style.visibility</p:attrName>
                                        </p:attrNameLst>
                                      </p:cBhvr>
                                      <p:to>
                                        <p:strVal val="visible"/>
                                      </p:to>
                                    </p:set>
                                  </p:childTnLst>
                                </p:cTn>
                              </p:par>
                            </p:childTnLst>
                          </p:cTn>
                        </p:par>
                        <p:par>
                          <p:cTn id="95" fill="hold">
                            <p:stCondLst>
                              <p:cond delay="22500"/>
                            </p:stCondLst>
                            <p:childTnLst>
                              <p:par>
                                <p:cTn id="96" presetID="11" presetClass="entr" presetSubtype="0" fill="hold" grpId="0" nodeType="afterEffect">
                                  <p:stCondLst>
                                    <p:cond delay="0"/>
                                  </p:stCondLst>
                                  <p:childTnLst>
                                    <p:set>
                                      <p:cBhvr>
                                        <p:cTn id="97" dur="1000">
                                          <p:stCondLst>
                                            <p:cond delay="0"/>
                                          </p:stCondLst>
                                        </p:cTn>
                                        <p:tgtEl>
                                          <p:spTgt spid="37"/>
                                        </p:tgtEl>
                                        <p:attrNameLst>
                                          <p:attrName>style.visibility</p:attrName>
                                        </p:attrNameLst>
                                      </p:cBhvr>
                                      <p:to>
                                        <p:strVal val="visible"/>
                                      </p:to>
                                    </p:set>
                                  </p:childTnLst>
                                </p:cTn>
                              </p:par>
                            </p:childTnLst>
                          </p:cTn>
                        </p:par>
                        <p:par>
                          <p:cTn id="98" fill="hold">
                            <p:stCondLst>
                              <p:cond delay="23500"/>
                            </p:stCondLst>
                            <p:childTnLst>
                              <p:par>
                                <p:cTn id="99" presetID="11" presetClass="entr" presetSubtype="0" fill="hold" grpId="0" nodeType="afterEffect">
                                  <p:stCondLst>
                                    <p:cond delay="0"/>
                                  </p:stCondLst>
                                  <p:childTnLst>
                                    <p:set>
                                      <p:cBhvr>
                                        <p:cTn id="100" dur="1000">
                                          <p:stCondLst>
                                            <p:cond delay="0"/>
                                          </p:stCondLst>
                                        </p:cTn>
                                        <p:tgtEl>
                                          <p:spTgt spid="38"/>
                                        </p:tgtEl>
                                        <p:attrNameLst>
                                          <p:attrName>style.visibility</p:attrName>
                                        </p:attrNameLst>
                                      </p:cBhvr>
                                      <p:to>
                                        <p:strVal val="visible"/>
                                      </p:to>
                                    </p:set>
                                  </p:childTnLst>
                                </p:cTn>
                              </p:par>
                            </p:childTnLst>
                          </p:cTn>
                        </p:par>
                        <p:par>
                          <p:cTn id="101" fill="hold">
                            <p:stCondLst>
                              <p:cond delay="24500"/>
                            </p:stCondLst>
                            <p:childTnLst>
                              <p:par>
                                <p:cTn id="102" presetID="11" presetClass="entr" presetSubtype="0" fill="hold" grpId="0" nodeType="afterEffect">
                                  <p:stCondLst>
                                    <p:cond delay="0"/>
                                  </p:stCondLst>
                                  <p:childTnLst>
                                    <p:set>
                                      <p:cBhvr>
                                        <p:cTn id="103" dur="1000">
                                          <p:stCondLst>
                                            <p:cond delay="0"/>
                                          </p:stCondLst>
                                        </p:cTn>
                                        <p:tgtEl>
                                          <p:spTgt spid="39"/>
                                        </p:tgtEl>
                                        <p:attrNameLst>
                                          <p:attrName>style.visibility</p:attrName>
                                        </p:attrNameLst>
                                      </p:cBhvr>
                                      <p:to>
                                        <p:strVal val="visible"/>
                                      </p:to>
                                    </p:set>
                                  </p:childTnLst>
                                </p:cTn>
                              </p:par>
                            </p:childTnLst>
                          </p:cTn>
                        </p:par>
                        <p:par>
                          <p:cTn id="104" fill="hold">
                            <p:stCondLst>
                              <p:cond delay="25500"/>
                            </p:stCondLst>
                            <p:childTnLst>
                              <p:par>
                                <p:cTn id="105" presetID="11" presetClass="entr" presetSubtype="0" fill="hold" grpId="0" nodeType="afterEffect">
                                  <p:stCondLst>
                                    <p:cond delay="0"/>
                                  </p:stCondLst>
                                  <p:childTnLst>
                                    <p:set>
                                      <p:cBhvr>
                                        <p:cTn id="106" dur="1000">
                                          <p:stCondLst>
                                            <p:cond delay="0"/>
                                          </p:stCondLst>
                                        </p:cTn>
                                        <p:tgtEl>
                                          <p:spTgt spid="40"/>
                                        </p:tgtEl>
                                        <p:attrNameLst>
                                          <p:attrName>style.visibility</p:attrName>
                                        </p:attrNameLst>
                                      </p:cBhvr>
                                      <p:to>
                                        <p:strVal val="visible"/>
                                      </p:to>
                                    </p:set>
                                  </p:childTnLst>
                                </p:cTn>
                              </p:par>
                            </p:childTnLst>
                          </p:cTn>
                        </p:par>
                        <p:par>
                          <p:cTn id="107" fill="hold">
                            <p:stCondLst>
                              <p:cond delay="26500"/>
                            </p:stCondLst>
                            <p:childTnLst>
                              <p:par>
                                <p:cTn id="108" presetID="11" presetClass="entr" presetSubtype="0" fill="hold" grpId="0" nodeType="afterEffect">
                                  <p:stCondLst>
                                    <p:cond delay="0"/>
                                  </p:stCondLst>
                                  <p:childTnLst>
                                    <p:set>
                                      <p:cBhvr>
                                        <p:cTn id="109" dur="1000">
                                          <p:stCondLst>
                                            <p:cond delay="0"/>
                                          </p:stCondLst>
                                        </p:cTn>
                                        <p:tgtEl>
                                          <p:spTgt spid="41"/>
                                        </p:tgtEl>
                                        <p:attrNameLst>
                                          <p:attrName>style.visibility</p:attrName>
                                        </p:attrNameLst>
                                      </p:cBhvr>
                                      <p:to>
                                        <p:strVal val="visible"/>
                                      </p:to>
                                    </p:set>
                                  </p:childTnLst>
                                </p:cTn>
                              </p:par>
                            </p:childTnLst>
                          </p:cTn>
                        </p:par>
                        <p:par>
                          <p:cTn id="110" fill="hold">
                            <p:stCondLst>
                              <p:cond delay="27500"/>
                            </p:stCondLst>
                            <p:childTnLst>
                              <p:par>
                                <p:cTn id="111" presetID="11" presetClass="entr" presetSubtype="0" fill="hold" grpId="0" nodeType="afterEffect">
                                  <p:stCondLst>
                                    <p:cond delay="0"/>
                                  </p:stCondLst>
                                  <p:childTnLst>
                                    <p:set>
                                      <p:cBhvr>
                                        <p:cTn id="112" dur="1000">
                                          <p:stCondLst>
                                            <p:cond delay="0"/>
                                          </p:stCondLst>
                                        </p:cTn>
                                        <p:tgtEl>
                                          <p:spTgt spid="42"/>
                                        </p:tgtEl>
                                        <p:attrNameLst>
                                          <p:attrName>style.visibility</p:attrName>
                                        </p:attrNameLst>
                                      </p:cBhvr>
                                      <p:to>
                                        <p:strVal val="visible"/>
                                      </p:to>
                                    </p:set>
                                  </p:childTnLst>
                                </p:cTn>
                              </p:par>
                            </p:childTnLst>
                          </p:cTn>
                        </p:par>
                        <p:par>
                          <p:cTn id="113" fill="hold">
                            <p:stCondLst>
                              <p:cond delay="28500"/>
                            </p:stCondLst>
                            <p:childTnLst>
                              <p:par>
                                <p:cTn id="114" presetID="11" presetClass="entr" presetSubtype="0" fill="hold" grpId="0" nodeType="afterEffect">
                                  <p:stCondLst>
                                    <p:cond delay="0"/>
                                  </p:stCondLst>
                                  <p:childTnLst>
                                    <p:set>
                                      <p:cBhvr>
                                        <p:cTn id="115" dur="1000">
                                          <p:stCondLst>
                                            <p:cond delay="0"/>
                                          </p:stCondLst>
                                        </p:cTn>
                                        <p:tgtEl>
                                          <p:spTgt spid="43"/>
                                        </p:tgtEl>
                                        <p:attrNameLst>
                                          <p:attrName>style.visibility</p:attrName>
                                        </p:attrNameLst>
                                      </p:cBhvr>
                                      <p:to>
                                        <p:strVal val="visible"/>
                                      </p:to>
                                    </p:set>
                                  </p:childTnLst>
                                </p:cTn>
                              </p:par>
                            </p:childTnLst>
                          </p:cTn>
                        </p:par>
                        <p:par>
                          <p:cTn id="116" fill="hold">
                            <p:stCondLst>
                              <p:cond delay="29500"/>
                            </p:stCondLst>
                            <p:childTnLst>
                              <p:par>
                                <p:cTn id="117" presetID="11" presetClass="entr" presetSubtype="0" fill="hold" grpId="0" nodeType="afterEffect">
                                  <p:stCondLst>
                                    <p:cond delay="0"/>
                                  </p:stCondLst>
                                  <p:childTnLst>
                                    <p:set>
                                      <p:cBhvr>
                                        <p:cTn id="118" dur="1000">
                                          <p:stCondLst>
                                            <p:cond delay="0"/>
                                          </p:stCondLst>
                                        </p:cTn>
                                        <p:tgtEl>
                                          <p:spTgt spid="44"/>
                                        </p:tgtEl>
                                        <p:attrNameLst>
                                          <p:attrName>style.visibility</p:attrName>
                                        </p:attrNameLst>
                                      </p:cBhvr>
                                      <p:to>
                                        <p:strVal val="visible"/>
                                      </p:to>
                                    </p:set>
                                  </p:childTnLst>
                                </p:cTn>
                              </p:par>
                            </p:childTnLst>
                          </p:cTn>
                        </p:par>
                        <p:par>
                          <p:cTn id="119" fill="hold">
                            <p:stCondLst>
                              <p:cond delay="30500"/>
                            </p:stCondLst>
                            <p:childTnLst>
                              <p:par>
                                <p:cTn id="120" presetID="11" presetClass="entr" presetSubtype="0" fill="hold" grpId="0" nodeType="afterEffect">
                                  <p:stCondLst>
                                    <p:cond delay="0"/>
                                  </p:stCondLst>
                                  <p:childTnLst>
                                    <p:set>
                                      <p:cBhvr>
                                        <p:cTn id="121" dur="1000">
                                          <p:stCondLst>
                                            <p:cond delay="0"/>
                                          </p:stCondLst>
                                        </p:cTn>
                                        <p:tgtEl>
                                          <p:spTgt spid="45"/>
                                        </p:tgtEl>
                                        <p:attrNameLst>
                                          <p:attrName>style.visibility</p:attrName>
                                        </p:attrNameLst>
                                      </p:cBhvr>
                                      <p:to>
                                        <p:strVal val="visible"/>
                                      </p:to>
                                    </p:set>
                                  </p:childTnLst>
                                </p:cTn>
                              </p:par>
                            </p:childTnLst>
                          </p:cTn>
                        </p:par>
                        <p:par>
                          <p:cTn id="122" fill="hold">
                            <p:stCondLst>
                              <p:cond delay="31500"/>
                            </p:stCondLst>
                            <p:childTnLst>
                              <p:par>
                                <p:cTn id="123" presetID="11" presetClass="entr" presetSubtype="0" fill="hold" grpId="0" nodeType="afterEffect">
                                  <p:stCondLst>
                                    <p:cond delay="0"/>
                                  </p:stCondLst>
                                  <p:childTnLst>
                                    <p:set>
                                      <p:cBhvr>
                                        <p:cTn id="124" dur="1000">
                                          <p:stCondLst>
                                            <p:cond delay="0"/>
                                          </p:stCondLst>
                                        </p:cTn>
                                        <p:tgtEl>
                                          <p:spTgt spid="46"/>
                                        </p:tgtEl>
                                        <p:attrNameLst>
                                          <p:attrName>style.visibility</p:attrName>
                                        </p:attrNameLst>
                                      </p:cBhvr>
                                      <p:to>
                                        <p:strVal val="visible"/>
                                      </p:to>
                                    </p:set>
                                  </p:childTnLst>
                                </p:cTn>
                              </p:par>
                            </p:childTnLst>
                          </p:cTn>
                        </p:par>
                        <p:par>
                          <p:cTn id="125" fill="hold">
                            <p:stCondLst>
                              <p:cond delay="32500"/>
                            </p:stCondLst>
                            <p:childTnLst>
                              <p:par>
                                <p:cTn id="126" presetID="11" presetClass="entr" presetSubtype="0" fill="hold" grpId="0" nodeType="afterEffect">
                                  <p:stCondLst>
                                    <p:cond delay="0"/>
                                  </p:stCondLst>
                                  <p:childTnLst>
                                    <p:set>
                                      <p:cBhvr>
                                        <p:cTn id="127" dur="1000">
                                          <p:stCondLst>
                                            <p:cond delay="0"/>
                                          </p:stCondLst>
                                        </p:cTn>
                                        <p:tgtEl>
                                          <p:spTgt spid="47"/>
                                        </p:tgtEl>
                                        <p:attrNameLst>
                                          <p:attrName>style.visibility</p:attrName>
                                        </p:attrNameLst>
                                      </p:cBhvr>
                                      <p:to>
                                        <p:strVal val="visible"/>
                                      </p:to>
                                    </p:set>
                                  </p:childTnLst>
                                </p:cTn>
                              </p:par>
                            </p:childTnLst>
                          </p:cTn>
                        </p:par>
                        <p:par>
                          <p:cTn id="128" fill="hold">
                            <p:stCondLst>
                              <p:cond delay="33500"/>
                            </p:stCondLst>
                            <p:childTnLst>
                              <p:par>
                                <p:cTn id="129" presetID="11" presetClass="entr" presetSubtype="0" fill="hold" grpId="0" nodeType="afterEffect">
                                  <p:stCondLst>
                                    <p:cond delay="0"/>
                                  </p:stCondLst>
                                  <p:childTnLst>
                                    <p:set>
                                      <p:cBhvr>
                                        <p:cTn id="130" dur="1000">
                                          <p:stCondLst>
                                            <p:cond delay="0"/>
                                          </p:stCondLst>
                                        </p:cTn>
                                        <p:tgtEl>
                                          <p:spTgt spid="48"/>
                                        </p:tgtEl>
                                        <p:attrNameLst>
                                          <p:attrName>style.visibility</p:attrName>
                                        </p:attrNameLst>
                                      </p:cBhvr>
                                      <p:to>
                                        <p:strVal val="visible"/>
                                      </p:to>
                                    </p:set>
                                  </p:childTnLst>
                                </p:cTn>
                              </p:par>
                            </p:childTnLst>
                          </p:cTn>
                        </p:par>
                        <p:par>
                          <p:cTn id="131" fill="hold">
                            <p:stCondLst>
                              <p:cond delay="34500"/>
                            </p:stCondLst>
                            <p:childTnLst>
                              <p:par>
                                <p:cTn id="132" presetID="11" presetClass="entr" presetSubtype="0" fill="hold" grpId="0" nodeType="afterEffect">
                                  <p:stCondLst>
                                    <p:cond delay="0"/>
                                  </p:stCondLst>
                                  <p:childTnLst>
                                    <p:set>
                                      <p:cBhvr>
                                        <p:cTn id="133" dur="1000">
                                          <p:stCondLst>
                                            <p:cond delay="0"/>
                                          </p:stCondLst>
                                        </p:cTn>
                                        <p:tgtEl>
                                          <p:spTgt spid="49"/>
                                        </p:tgtEl>
                                        <p:attrNameLst>
                                          <p:attrName>style.visibility</p:attrName>
                                        </p:attrNameLst>
                                      </p:cBhvr>
                                      <p:to>
                                        <p:strVal val="visible"/>
                                      </p:to>
                                    </p:set>
                                  </p:childTnLst>
                                </p:cTn>
                              </p:par>
                            </p:childTnLst>
                          </p:cTn>
                        </p:par>
                        <p:par>
                          <p:cTn id="134" fill="hold">
                            <p:stCondLst>
                              <p:cond delay="35500"/>
                            </p:stCondLst>
                            <p:childTnLst>
                              <p:par>
                                <p:cTn id="135" presetID="11" presetClass="entr" presetSubtype="0" fill="hold" grpId="0" nodeType="afterEffect">
                                  <p:stCondLst>
                                    <p:cond delay="0"/>
                                  </p:stCondLst>
                                  <p:childTnLst>
                                    <p:set>
                                      <p:cBhvr>
                                        <p:cTn id="136" dur="1000">
                                          <p:stCondLst>
                                            <p:cond delay="0"/>
                                          </p:stCondLst>
                                        </p:cTn>
                                        <p:tgtEl>
                                          <p:spTgt spid="50"/>
                                        </p:tgtEl>
                                        <p:attrNameLst>
                                          <p:attrName>style.visibility</p:attrName>
                                        </p:attrNameLst>
                                      </p:cBhvr>
                                      <p:to>
                                        <p:strVal val="visible"/>
                                      </p:to>
                                    </p:set>
                                  </p:childTnLst>
                                </p:cTn>
                              </p:par>
                            </p:childTnLst>
                          </p:cTn>
                        </p:par>
                        <p:par>
                          <p:cTn id="137" fill="hold">
                            <p:stCondLst>
                              <p:cond delay="36500"/>
                            </p:stCondLst>
                            <p:childTnLst>
                              <p:par>
                                <p:cTn id="138" presetID="11" presetClass="entr" presetSubtype="0" fill="hold" grpId="0" nodeType="afterEffect">
                                  <p:stCondLst>
                                    <p:cond delay="0"/>
                                  </p:stCondLst>
                                  <p:childTnLst>
                                    <p:set>
                                      <p:cBhvr>
                                        <p:cTn id="139" dur="1000">
                                          <p:stCondLst>
                                            <p:cond delay="0"/>
                                          </p:stCondLst>
                                        </p:cTn>
                                        <p:tgtEl>
                                          <p:spTgt spid="51"/>
                                        </p:tgtEl>
                                        <p:attrNameLst>
                                          <p:attrName>style.visibility</p:attrName>
                                        </p:attrNameLst>
                                      </p:cBhvr>
                                      <p:to>
                                        <p:strVal val="visible"/>
                                      </p:to>
                                    </p:set>
                                  </p:childTnLst>
                                </p:cTn>
                              </p:par>
                            </p:childTnLst>
                          </p:cTn>
                        </p:par>
                        <p:par>
                          <p:cTn id="140" fill="hold">
                            <p:stCondLst>
                              <p:cond delay="37500"/>
                            </p:stCondLst>
                            <p:childTnLst>
                              <p:par>
                                <p:cTn id="141" presetID="11" presetClass="entr" presetSubtype="0" fill="hold" grpId="0" nodeType="afterEffect">
                                  <p:stCondLst>
                                    <p:cond delay="0"/>
                                  </p:stCondLst>
                                  <p:childTnLst>
                                    <p:set>
                                      <p:cBhvr>
                                        <p:cTn id="142" dur="1000">
                                          <p:stCondLst>
                                            <p:cond delay="0"/>
                                          </p:stCondLst>
                                        </p:cTn>
                                        <p:tgtEl>
                                          <p:spTgt spid="52"/>
                                        </p:tgtEl>
                                        <p:attrNameLst>
                                          <p:attrName>style.visibility</p:attrName>
                                        </p:attrNameLst>
                                      </p:cBhvr>
                                      <p:to>
                                        <p:strVal val="visible"/>
                                      </p:to>
                                    </p:set>
                                  </p:childTnLst>
                                </p:cTn>
                              </p:par>
                            </p:childTnLst>
                          </p:cTn>
                        </p:par>
                        <p:par>
                          <p:cTn id="143" fill="hold">
                            <p:stCondLst>
                              <p:cond delay="38500"/>
                            </p:stCondLst>
                            <p:childTnLst>
                              <p:par>
                                <p:cTn id="144" presetID="11" presetClass="entr" presetSubtype="0" fill="hold" grpId="0" nodeType="afterEffect">
                                  <p:stCondLst>
                                    <p:cond delay="0"/>
                                  </p:stCondLst>
                                  <p:childTnLst>
                                    <p:set>
                                      <p:cBhvr>
                                        <p:cTn id="145" dur="1000">
                                          <p:stCondLst>
                                            <p:cond delay="0"/>
                                          </p:stCondLst>
                                        </p:cTn>
                                        <p:tgtEl>
                                          <p:spTgt spid="53"/>
                                        </p:tgtEl>
                                        <p:attrNameLst>
                                          <p:attrName>style.visibility</p:attrName>
                                        </p:attrNameLst>
                                      </p:cBhvr>
                                      <p:to>
                                        <p:strVal val="visible"/>
                                      </p:to>
                                    </p:set>
                                  </p:childTnLst>
                                </p:cTn>
                              </p:par>
                            </p:childTnLst>
                          </p:cTn>
                        </p:par>
                        <p:par>
                          <p:cTn id="146" fill="hold">
                            <p:stCondLst>
                              <p:cond delay="39500"/>
                            </p:stCondLst>
                            <p:childTnLst>
                              <p:par>
                                <p:cTn id="147" presetID="11" presetClass="entr" presetSubtype="0" fill="hold" grpId="0" nodeType="afterEffect">
                                  <p:stCondLst>
                                    <p:cond delay="0"/>
                                  </p:stCondLst>
                                  <p:childTnLst>
                                    <p:set>
                                      <p:cBhvr>
                                        <p:cTn id="148" dur="1000">
                                          <p:stCondLst>
                                            <p:cond delay="0"/>
                                          </p:stCondLst>
                                        </p:cTn>
                                        <p:tgtEl>
                                          <p:spTgt spid="54"/>
                                        </p:tgtEl>
                                        <p:attrNameLst>
                                          <p:attrName>style.visibility</p:attrName>
                                        </p:attrNameLst>
                                      </p:cBhvr>
                                      <p:to>
                                        <p:strVal val="visible"/>
                                      </p:to>
                                    </p:set>
                                  </p:childTnLst>
                                </p:cTn>
                              </p:par>
                            </p:childTnLst>
                          </p:cTn>
                        </p:par>
                        <p:par>
                          <p:cTn id="149" fill="hold">
                            <p:stCondLst>
                              <p:cond delay="40500"/>
                            </p:stCondLst>
                            <p:childTnLst>
                              <p:par>
                                <p:cTn id="150" presetID="11" presetClass="entr" presetSubtype="0" fill="hold" grpId="0" nodeType="afterEffect">
                                  <p:stCondLst>
                                    <p:cond delay="0"/>
                                  </p:stCondLst>
                                  <p:childTnLst>
                                    <p:set>
                                      <p:cBhvr>
                                        <p:cTn id="151" dur="1000">
                                          <p:stCondLst>
                                            <p:cond delay="0"/>
                                          </p:stCondLst>
                                        </p:cTn>
                                        <p:tgtEl>
                                          <p:spTgt spid="55"/>
                                        </p:tgtEl>
                                        <p:attrNameLst>
                                          <p:attrName>style.visibility</p:attrName>
                                        </p:attrNameLst>
                                      </p:cBhvr>
                                      <p:to>
                                        <p:strVal val="visible"/>
                                      </p:to>
                                    </p:set>
                                  </p:childTnLst>
                                </p:cTn>
                              </p:par>
                            </p:childTnLst>
                          </p:cTn>
                        </p:par>
                        <p:par>
                          <p:cTn id="152" fill="hold">
                            <p:stCondLst>
                              <p:cond delay="41500"/>
                            </p:stCondLst>
                            <p:childTnLst>
                              <p:par>
                                <p:cTn id="153" presetID="11" presetClass="entr" presetSubtype="0" fill="hold" grpId="0" nodeType="afterEffect">
                                  <p:stCondLst>
                                    <p:cond delay="0"/>
                                  </p:stCondLst>
                                  <p:childTnLst>
                                    <p:set>
                                      <p:cBhvr>
                                        <p:cTn id="154" dur="1000">
                                          <p:stCondLst>
                                            <p:cond delay="0"/>
                                          </p:stCondLst>
                                        </p:cTn>
                                        <p:tgtEl>
                                          <p:spTgt spid="56"/>
                                        </p:tgtEl>
                                        <p:attrNameLst>
                                          <p:attrName>style.visibility</p:attrName>
                                        </p:attrNameLst>
                                      </p:cBhvr>
                                      <p:to>
                                        <p:strVal val="visible"/>
                                      </p:to>
                                    </p:set>
                                  </p:childTnLst>
                                </p:cTn>
                              </p:par>
                            </p:childTnLst>
                          </p:cTn>
                        </p:par>
                        <p:par>
                          <p:cTn id="155" fill="hold">
                            <p:stCondLst>
                              <p:cond delay="42500"/>
                            </p:stCondLst>
                            <p:childTnLst>
                              <p:par>
                                <p:cTn id="156" presetID="11" presetClass="entr" presetSubtype="0" fill="hold" grpId="0" nodeType="afterEffect">
                                  <p:stCondLst>
                                    <p:cond delay="0"/>
                                  </p:stCondLst>
                                  <p:childTnLst>
                                    <p:set>
                                      <p:cBhvr>
                                        <p:cTn id="157" dur="1000">
                                          <p:stCondLst>
                                            <p:cond delay="0"/>
                                          </p:stCondLst>
                                        </p:cTn>
                                        <p:tgtEl>
                                          <p:spTgt spid="57"/>
                                        </p:tgtEl>
                                        <p:attrNameLst>
                                          <p:attrName>style.visibility</p:attrName>
                                        </p:attrNameLst>
                                      </p:cBhvr>
                                      <p:to>
                                        <p:strVal val="visible"/>
                                      </p:to>
                                    </p:set>
                                  </p:childTnLst>
                                </p:cTn>
                              </p:par>
                            </p:childTnLst>
                          </p:cTn>
                        </p:par>
                        <p:par>
                          <p:cTn id="158" fill="hold">
                            <p:stCondLst>
                              <p:cond delay="43500"/>
                            </p:stCondLst>
                            <p:childTnLst>
                              <p:par>
                                <p:cTn id="159" presetID="11" presetClass="entr" presetSubtype="0" fill="hold" grpId="0" nodeType="afterEffect">
                                  <p:stCondLst>
                                    <p:cond delay="0"/>
                                  </p:stCondLst>
                                  <p:childTnLst>
                                    <p:set>
                                      <p:cBhvr>
                                        <p:cTn id="160" dur="1000">
                                          <p:stCondLst>
                                            <p:cond delay="0"/>
                                          </p:stCondLst>
                                        </p:cTn>
                                        <p:tgtEl>
                                          <p:spTgt spid="58"/>
                                        </p:tgtEl>
                                        <p:attrNameLst>
                                          <p:attrName>style.visibility</p:attrName>
                                        </p:attrNameLst>
                                      </p:cBhvr>
                                      <p:to>
                                        <p:strVal val="visible"/>
                                      </p:to>
                                    </p:set>
                                  </p:childTnLst>
                                </p:cTn>
                              </p:par>
                            </p:childTnLst>
                          </p:cTn>
                        </p:par>
                        <p:par>
                          <p:cTn id="161" fill="hold">
                            <p:stCondLst>
                              <p:cond delay="44500"/>
                            </p:stCondLst>
                            <p:childTnLst>
                              <p:par>
                                <p:cTn id="162" presetID="11" presetClass="entr" presetSubtype="0" fill="hold" grpId="0" nodeType="afterEffect">
                                  <p:stCondLst>
                                    <p:cond delay="0"/>
                                  </p:stCondLst>
                                  <p:childTnLst>
                                    <p:set>
                                      <p:cBhvr>
                                        <p:cTn id="163" dur="1000">
                                          <p:stCondLst>
                                            <p:cond delay="0"/>
                                          </p:stCondLst>
                                        </p:cTn>
                                        <p:tgtEl>
                                          <p:spTgt spid="59"/>
                                        </p:tgtEl>
                                        <p:attrNameLst>
                                          <p:attrName>style.visibility</p:attrName>
                                        </p:attrNameLst>
                                      </p:cBhvr>
                                      <p:to>
                                        <p:strVal val="visible"/>
                                      </p:to>
                                    </p:set>
                                  </p:childTnLst>
                                </p:cTn>
                              </p:par>
                            </p:childTnLst>
                          </p:cTn>
                        </p:par>
                        <p:par>
                          <p:cTn id="164" fill="hold">
                            <p:stCondLst>
                              <p:cond delay="45500"/>
                            </p:stCondLst>
                            <p:childTnLst>
                              <p:par>
                                <p:cTn id="165" presetID="11" presetClass="entr" presetSubtype="0" fill="hold" grpId="0" nodeType="afterEffect">
                                  <p:stCondLst>
                                    <p:cond delay="0"/>
                                  </p:stCondLst>
                                  <p:childTnLst>
                                    <p:set>
                                      <p:cBhvr>
                                        <p:cTn id="166" dur="1000">
                                          <p:stCondLst>
                                            <p:cond delay="0"/>
                                          </p:stCondLst>
                                        </p:cTn>
                                        <p:tgtEl>
                                          <p:spTgt spid="60"/>
                                        </p:tgtEl>
                                        <p:attrNameLst>
                                          <p:attrName>style.visibility</p:attrName>
                                        </p:attrNameLst>
                                      </p:cBhvr>
                                      <p:to>
                                        <p:strVal val="visible"/>
                                      </p:to>
                                    </p:set>
                                  </p:childTnLst>
                                </p:cTn>
                              </p:par>
                            </p:childTnLst>
                          </p:cTn>
                        </p:par>
                        <p:par>
                          <p:cTn id="167" fill="hold">
                            <p:stCondLst>
                              <p:cond delay="46500"/>
                            </p:stCondLst>
                            <p:childTnLst>
                              <p:par>
                                <p:cTn id="168" presetID="11" presetClass="entr" presetSubtype="0" fill="hold" grpId="0" nodeType="afterEffect">
                                  <p:stCondLst>
                                    <p:cond delay="0"/>
                                  </p:stCondLst>
                                  <p:childTnLst>
                                    <p:set>
                                      <p:cBhvr>
                                        <p:cTn id="169" dur="1000">
                                          <p:stCondLst>
                                            <p:cond delay="0"/>
                                          </p:stCondLst>
                                        </p:cTn>
                                        <p:tgtEl>
                                          <p:spTgt spid="61"/>
                                        </p:tgtEl>
                                        <p:attrNameLst>
                                          <p:attrName>style.visibility</p:attrName>
                                        </p:attrNameLst>
                                      </p:cBhvr>
                                      <p:to>
                                        <p:strVal val="visible"/>
                                      </p:to>
                                    </p:set>
                                  </p:childTnLst>
                                </p:cTn>
                              </p:par>
                            </p:childTnLst>
                          </p:cTn>
                        </p:par>
                        <p:par>
                          <p:cTn id="170" fill="hold">
                            <p:stCondLst>
                              <p:cond delay="47500"/>
                            </p:stCondLst>
                            <p:childTnLst>
                              <p:par>
                                <p:cTn id="171" presetID="11" presetClass="entr" presetSubtype="0" fill="hold" grpId="0" nodeType="afterEffect">
                                  <p:stCondLst>
                                    <p:cond delay="0"/>
                                  </p:stCondLst>
                                  <p:childTnLst>
                                    <p:set>
                                      <p:cBhvr>
                                        <p:cTn id="172" dur="1000">
                                          <p:stCondLst>
                                            <p:cond delay="0"/>
                                          </p:stCondLst>
                                        </p:cTn>
                                        <p:tgtEl>
                                          <p:spTgt spid="62"/>
                                        </p:tgtEl>
                                        <p:attrNameLst>
                                          <p:attrName>style.visibility</p:attrName>
                                        </p:attrNameLst>
                                      </p:cBhvr>
                                      <p:to>
                                        <p:strVal val="visible"/>
                                      </p:to>
                                    </p:set>
                                  </p:childTnLst>
                                </p:cTn>
                              </p:par>
                            </p:childTnLst>
                          </p:cTn>
                        </p:par>
                        <p:par>
                          <p:cTn id="173" fill="hold">
                            <p:stCondLst>
                              <p:cond delay="48500"/>
                            </p:stCondLst>
                            <p:childTnLst>
                              <p:par>
                                <p:cTn id="174" presetID="11" presetClass="entr" presetSubtype="0" fill="hold" grpId="0" nodeType="afterEffect">
                                  <p:stCondLst>
                                    <p:cond delay="0"/>
                                  </p:stCondLst>
                                  <p:childTnLst>
                                    <p:set>
                                      <p:cBhvr>
                                        <p:cTn id="175" dur="1000">
                                          <p:stCondLst>
                                            <p:cond delay="0"/>
                                          </p:stCondLst>
                                        </p:cTn>
                                        <p:tgtEl>
                                          <p:spTgt spid="63"/>
                                        </p:tgtEl>
                                        <p:attrNameLst>
                                          <p:attrName>style.visibility</p:attrName>
                                        </p:attrNameLst>
                                      </p:cBhvr>
                                      <p:to>
                                        <p:strVal val="visible"/>
                                      </p:to>
                                    </p:set>
                                  </p:childTnLst>
                                </p:cTn>
                              </p:par>
                            </p:childTnLst>
                          </p:cTn>
                        </p:par>
                        <p:par>
                          <p:cTn id="176" fill="hold">
                            <p:stCondLst>
                              <p:cond delay="49500"/>
                            </p:stCondLst>
                            <p:childTnLst>
                              <p:par>
                                <p:cTn id="177" presetID="11" presetClass="entr" presetSubtype="0" fill="hold" grpId="0" nodeType="afterEffect">
                                  <p:stCondLst>
                                    <p:cond delay="0"/>
                                  </p:stCondLst>
                                  <p:childTnLst>
                                    <p:set>
                                      <p:cBhvr>
                                        <p:cTn id="178" dur="1000">
                                          <p:stCondLst>
                                            <p:cond delay="0"/>
                                          </p:stCondLst>
                                        </p:cTn>
                                        <p:tgtEl>
                                          <p:spTgt spid="64"/>
                                        </p:tgtEl>
                                        <p:attrNameLst>
                                          <p:attrName>style.visibility</p:attrName>
                                        </p:attrNameLst>
                                      </p:cBhvr>
                                      <p:to>
                                        <p:strVal val="visible"/>
                                      </p:to>
                                    </p:set>
                                  </p:childTnLst>
                                </p:cTn>
                              </p:par>
                            </p:childTnLst>
                          </p:cTn>
                        </p:par>
                        <p:par>
                          <p:cTn id="179" fill="hold">
                            <p:stCondLst>
                              <p:cond delay="50500"/>
                            </p:stCondLst>
                            <p:childTnLst>
                              <p:par>
                                <p:cTn id="180" presetID="11" presetClass="entr" presetSubtype="0" fill="hold" grpId="0" nodeType="afterEffect">
                                  <p:stCondLst>
                                    <p:cond delay="0"/>
                                  </p:stCondLst>
                                  <p:childTnLst>
                                    <p:set>
                                      <p:cBhvr>
                                        <p:cTn id="181" dur="1000">
                                          <p:stCondLst>
                                            <p:cond delay="0"/>
                                          </p:stCondLst>
                                        </p:cTn>
                                        <p:tgtEl>
                                          <p:spTgt spid="65"/>
                                        </p:tgtEl>
                                        <p:attrNameLst>
                                          <p:attrName>style.visibility</p:attrName>
                                        </p:attrNameLst>
                                      </p:cBhvr>
                                      <p:to>
                                        <p:strVal val="visible"/>
                                      </p:to>
                                    </p:set>
                                  </p:childTnLst>
                                </p:cTn>
                              </p:par>
                            </p:childTnLst>
                          </p:cTn>
                        </p:par>
                        <p:par>
                          <p:cTn id="182" fill="hold">
                            <p:stCondLst>
                              <p:cond delay="51500"/>
                            </p:stCondLst>
                            <p:childTnLst>
                              <p:par>
                                <p:cTn id="183" presetID="11" presetClass="entr" presetSubtype="0" fill="hold" grpId="0" nodeType="afterEffect">
                                  <p:stCondLst>
                                    <p:cond delay="0"/>
                                  </p:stCondLst>
                                  <p:childTnLst>
                                    <p:set>
                                      <p:cBhvr>
                                        <p:cTn id="184" dur="1000">
                                          <p:stCondLst>
                                            <p:cond delay="0"/>
                                          </p:stCondLst>
                                        </p:cTn>
                                        <p:tgtEl>
                                          <p:spTgt spid="66"/>
                                        </p:tgtEl>
                                        <p:attrNameLst>
                                          <p:attrName>style.visibility</p:attrName>
                                        </p:attrNameLst>
                                      </p:cBhvr>
                                      <p:to>
                                        <p:strVal val="visible"/>
                                      </p:to>
                                    </p:set>
                                  </p:childTnLst>
                                </p:cTn>
                              </p:par>
                            </p:childTnLst>
                          </p:cTn>
                        </p:par>
                        <p:par>
                          <p:cTn id="185" fill="hold">
                            <p:stCondLst>
                              <p:cond delay="52500"/>
                            </p:stCondLst>
                            <p:childTnLst>
                              <p:par>
                                <p:cTn id="186" presetID="11" presetClass="entr" presetSubtype="0" fill="hold" grpId="0" nodeType="afterEffect">
                                  <p:stCondLst>
                                    <p:cond delay="0"/>
                                  </p:stCondLst>
                                  <p:childTnLst>
                                    <p:set>
                                      <p:cBhvr>
                                        <p:cTn id="187" dur="1000">
                                          <p:stCondLst>
                                            <p:cond delay="0"/>
                                          </p:stCondLst>
                                        </p:cTn>
                                        <p:tgtEl>
                                          <p:spTgt spid="67"/>
                                        </p:tgtEl>
                                        <p:attrNameLst>
                                          <p:attrName>style.visibility</p:attrName>
                                        </p:attrNameLst>
                                      </p:cBhvr>
                                      <p:to>
                                        <p:strVal val="visible"/>
                                      </p:to>
                                    </p:set>
                                  </p:childTnLst>
                                </p:cTn>
                              </p:par>
                            </p:childTnLst>
                          </p:cTn>
                        </p:par>
                        <p:par>
                          <p:cTn id="188" fill="hold">
                            <p:stCondLst>
                              <p:cond delay="53500"/>
                            </p:stCondLst>
                            <p:childTnLst>
                              <p:par>
                                <p:cTn id="189" presetID="11" presetClass="entr" presetSubtype="0" fill="hold" grpId="0" nodeType="afterEffect">
                                  <p:stCondLst>
                                    <p:cond delay="0"/>
                                  </p:stCondLst>
                                  <p:childTnLst>
                                    <p:set>
                                      <p:cBhvr>
                                        <p:cTn id="190" dur="1000">
                                          <p:stCondLst>
                                            <p:cond delay="0"/>
                                          </p:stCondLst>
                                        </p:cTn>
                                        <p:tgtEl>
                                          <p:spTgt spid="68"/>
                                        </p:tgtEl>
                                        <p:attrNameLst>
                                          <p:attrName>style.visibility</p:attrName>
                                        </p:attrNameLst>
                                      </p:cBhvr>
                                      <p:to>
                                        <p:strVal val="visible"/>
                                      </p:to>
                                    </p:set>
                                  </p:childTnLst>
                                </p:cTn>
                              </p:par>
                            </p:childTnLst>
                          </p:cTn>
                        </p:par>
                        <p:par>
                          <p:cTn id="191" fill="hold">
                            <p:stCondLst>
                              <p:cond delay="54500"/>
                            </p:stCondLst>
                            <p:childTnLst>
                              <p:par>
                                <p:cTn id="192" presetID="11" presetClass="entr" presetSubtype="0" fill="hold" grpId="0" nodeType="afterEffect">
                                  <p:stCondLst>
                                    <p:cond delay="0"/>
                                  </p:stCondLst>
                                  <p:childTnLst>
                                    <p:set>
                                      <p:cBhvr>
                                        <p:cTn id="193" dur="1000">
                                          <p:stCondLst>
                                            <p:cond delay="0"/>
                                          </p:stCondLst>
                                        </p:cTn>
                                        <p:tgtEl>
                                          <p:spTgt spid="69"/>
                                        </p:tgtEl>
                                        <p:attrNameLst>
                                          <p:attrName>style.visibility</p:attrName>
                                        </p:attrNameLst>
                                      </p:cBhvr>
                                      <p:to>
                                        <p:strVal val="visible"/>
                                      </p:to>
                                    </p:set>
                                  </p:childTnLst>
                                </p:cTn>
                              </p:par>
                            </p:childTnLst>
                          </p:cTn>
                        </p:par>
                        <p:par>
                          <p:cTn id="194" fill="hold">
                            <p:stCondLst>
                              <p:cond delay="55500"/>
                            </p:stCondLst>
                            <p:childTnLst>
                              <p:par>
                                <p:cTn id="195" presetID="11" presetClass="entr" presetSubtype="0" fill="hold" grpId="0" nodeType="afterEffect">
                                  <p:stCondLst>
                                    <p:cond delay="0"/>
                                  </p:stCondLst>
                                  <p:childTnLst>
                                    <p:set>
                                      <p:cBhvr>
                                        <p:cTn id="196" dur="1000">
                                          <p:stCondLst>
                                            <p:cond delay="0"/>
                                          </p:stCondLst>
                                        </p:cTn>
                                        <p:tgtEl>
                                          <p:spTgt spid="70"/>
                                        </p:tgtEl>
                                        <p:attrNameLst>
                                          <p:attrName>style.visibility</p:attrName>
                                        </p:attrNameLst>
                                      </p:cBhvr>
                                      <p:to>
                                        <p:strVal val="visible"/>
                                      </p:to>
                                    </p:set>
                                  </p:childTnLst>
                                </p:cTn>
                              </p:par>
                            </p:childTnLst>
                          </p:cTn>
                        </p:par>
                        <p:par>
                          <p:cTn id="197" fill="hold">
                            <p:stCondLst>
                              <p:cond delay="56500"/>
                            </p:stCondLst>
                            <p:childTnLst>
                              <p:par>
                                <p:cTn id="198" presetID="11" presetClass="entr" presetSubtype="0" fill="hold" grpId="0" nodeType="afterEffect">
                                  <p:stCondLst>
                                    <p:cond delay="0"/>
                                  </p:stCondLst>
                                  <p:childTnLst>
                                    <p:set>
                                      <p:cBhvr>
                                        <p:cTn id="199" dur="1000">
                                          <p:stCondLst>
                                            <p:cond delay="0"/>
                                          </p:stCondLst>
                                        </p:cTn>
                                        <p:tgtEl>
                                          <p:spTgt spid="71"/>
                                        </p:tgtEl>
                                        <p:attrNameLst>
                                          <p:attrName>style.visibility</p:attrName>
                                        </p:attrNameLst>
                                      </p:cBhvr>
                                      <p:to>
                                        <p:strVal val="visible"/>
                                      </p:to>
                                    </p:set>
                                  </p:childTnLst>
                                </p:cTn>
                              </p:par>
                            </p:childTnLst>
                          </p:cTn>
                        </p:par>
                        <p:par>
                          <p:cTn id="200" fill="hold">
                            <p:stCondLst>
                              <p:cond delay="57500"/>
                            </p:stCondLst>
                            <p:childTnLst>
                              <p:par>
                                <p:cTn id="201" presetID="11" presetClass="entr" presetSubtype="0" fill="hold" grpId="0" nodeType="afterEffect">
                                  <p:stCondLst>
                                    <p:cond delay="0"/>
                                  </p:stCondLst>
                                  <p:childTnLst>
                                    <p:set>
                                      <p:cBhvr>
                                        <p:cTn id="202" dur="1000">
                                          <p:stCondLst>
                                            <p:cond delay="0"/>
                                          </p:stCondLst>
                                        </p:cTn>
                                        <p:tgtEl>
                                          <p:spTgt spid="72"/>
                                        </p:tgtEl>
                                        <p:attrNameLst>
                                          <p:attrName>style.visibility</p:attrName>
                                        </p:attrNameLst>
                                      </p:cBhvr>
                                      <p:to>
                                        <p:strVal val="visible"/>
                                      </p:to>
                                    </p:set>
                                  </p:childTnLst>
                                </p:cTn>
                              </p:par>
                            </p:childTnLst>
                          </p:cTn>
                        </p:par>
                        <p:par>
                          <p:cTn id="203" fill="hold">
                            <p:stCondLst>
                              <p:cond delay="58500"/>
                            </p:stCondLst>
                            <p:childTnLst>
                              <p:par>
                                <p:cTn id="204" presetID="11" presetClass="entr" presetSubtype="0" fill="hold" grpId="0" nodeType="afterEffect">
                                  <p:stCondLst>
                                    <p:cond delay="0"/>
                                  </p:stCondLst>
                                  <p:childTnLst>
                                    <p:set>
                                      <p:cBhvr>
                                        <p:cTn id="205" dur="1000">
                                          <p:stCondLst>
                                            <p:cond delay="0"/>
                                          </p:stCondLst>
                                        </p:cTn>
                                        <p:tgtEl>
                                          <p:spTgt spid="73"/>
                                        </p:tgtEl>
                                        <p:attrNameLst>
                                          <p:attrName>style.visibility</p:attrName>
                                        </p:attrNameLst>
                                      </p:cBhvr>
                                      <p:to>
                                        <p:strVal val="visible"/>
                                      </p:to>
                                    </p:set>
                                  </p:childTnLst>
                                </p:cTn>
                              </p:par>
                            </p:childTnLst>
                          </p:cTn>
                        </p:par>
                        <p:par>
                          <p:cTn id="206" fill="hold">
                            <p:stCondLst>
                              <p:cond delay="59500"/>
                            </p:stCondLst>
                            <p:childTnLst>
                              <p:par>
                                <p:cTn id="207" presetID="11" presetClass="entr" presetSubtype="0" fill="hold" grpId="0" nodeType="afterEffect">
                                  <p:stCondLst>
                                    <p:cond delay="0"/>
                                  </p:stCondLst>
                                  <p:childTnLst>
                                    <p:set>
                                      <p:cBhvr>
                                        <p:cTn id="208" dur="1000">
                                          <p:stCondLst>
                                            <p:cond delay="0"/>
                                          </p:stCondLst>
                                        </p:cTn>
                                        <p:tgtEl>
                                          <p:spTgt spid="74"/>
                                        </p:tgtEl>
                                        <p:attrNameLst>
                                          <p:attrName>style.visibility</p:attrName>
                                        </p:attrNameLst>
                                      </p:cBhvr>
                                      <p:to>
                                        <p:strVal val="visible"/>
                                      </p:to>
                                    </p:set>
                                  </p:childTnLst>
                                </p:cTn>
                              </p:par>
                            </p:childTnLst>
                          </p:cTn>
                        </p:par>
                        <p:par>
                          <p:cTn id="209" fill="hold">
                            <p:stCondLst>
                              <p:cond delay="60500"/>
                            </p:stCondLst>
                            <p:childTnLst>
                              <p:par>
                                <p:cTn id="210" presetID="11" presetClass="entr" presetSubtype="0" fill="hold" grpId="0" nodeType="afterEffect">
                                  <p:stCondLst>
                                    <p:cond delay="0"/>
                                  </p:stCondLst>
                                  <p:childTnLst>
                                    <p:set>
                                      <p:cBhvr>
                                        <p:cTn id="211" dur="1000">
                                          <p:stCondLst>
                                            <p:cond delay="0"/>
                                          </p:stCondLst>
                                        </p:cTn>
                                        <p:tgtEl>
                                          <p:spTgt spid="75"/>
                                        </p:tgtEl>
                                        <p:attrNameLst>
                                          <p:attrName>style.visibility</p:attrName>
                                        </p:attrNameLst>
                                      </p:cBhvr>
                                      <p:to>
                                        <p:strVal val="visible"/>
                                      </p:to>
                                    </p:set>
                                  </p:childTnLst>
                                </p:cTn>
                              </p:par>
                            </p:childTnLst>
                          </p:cTn>
                        </p:par>
                        <p:par>
                          <p:cTn id="212" fill="hold">
                            <p:stCondLst>
                              <p:cond delay="61500"/>
                            </p:stCondLst>
                            <p:childTnLst>
                              <p:par>
                                <p:cTn id="213" presetID="11" presetClass="entr" presetSubtype="0" fill="hold" grpId="0" nodeType="afterEffect">
                                  <p:stCondLst>
                                    <p:cond delay="0"/>
                                  </p:stCondLst>
                                  <p:childTnLst>
                                    <p:set>
                                      <p:cBhvr>
                                        <p:cTn id="214" dur="1000">
                                          <p:stCondLst>
                                            <p:cond delay="0"/>
                                          </p:stCondLst>
                                        </p:cTn>
                                        <p:tgtEl>
                                          <p:spTgt spid="76"/>
                                        </p:tgtEl>
                                        <p:attrNameLst>
                                          <p:attrName>style.visibility</p:attrName>
                                        </p:attrNameLst>
                                      </p:cBhvr>
                                      <p:to>
                                        <p:strVal val="visible"/>
                                      </p:to>
                                    </p:set>
                                  </p:childTnLst>
                                </p:cTn>
                              </p:par>
                            </p:childTnLst>
                          </p:cTn>
                        </p:par>
                        <p:par>
                          <p:cTn id="215" fill="hold">
                            <p:stCondLst>
                              <p:cond delay="62500"/>
                            </p:stCondLst>
                            <p:childTnLst>
                              <p:par>
                                <p:cTn id="216" presetID="11" presetClass="entr" presetSubtype="0" fill="hold" grpId="0" nodeType="afterEffect">
                                  <p:stCondLst>
                                    <p:cond delay="0"/>
                                  </p:stCondLst>
                                  <p:childTnLst>
                                    <p:set>
                                      <p:cBhvr>
                                        <p:cTn id="217" dur="1000">
                                          <p:stCondLst>
                                            <p:cond delay="0"/>
                                          </p:stCondLst>
                                        </p:cTn>
                                        <p:tgtEl>
                                          <p:spTgt spid="77"/>
                                        </p:tgtEl>
                                        <p:attrNameLst>
                                          <p:attrName>style.visibility</p:attrName>
                                        </p:attrNameLst>
                                      </p:cBhvr>
                                      <p:to>
                                        <p:strVal val="visible"/>
                                      </p:to>
                                    </p:set>
                                  </p:childTnLst>
                                </p:cTn>
                              </p:par>
                            </p:childTnLst>
                          </p:cTn>
                        </p:par>
                        <p:par>
                          <p:cTn id="218" fill="hold">
                            <p:stCondLst>
                              <p:cond delay="63500"/>
                            </p:stCondLst>
                            <p:childTnLst>
                              <p:par>
                                <p:cTn id="219" presetID="11" presetClass="entr" presetSubtype="0" fill="hold" grpId="0" nodeType="afterEffect">
                                  <p:stCondLst>
                                    <p:cond delay="0"/>
                                  </p:stCondLst>
                                  <p:childTnLst>
                                    <p:set>
                                      <p:cBhvr>
                                        <p:cTn id="220" dur="1000">
                                          <p:stCondLst>
                                            <p:cond delay="0"/>
                                          </p:stCondLst>
                                        </p:cTn>
                                        <p:tgtEl>
                                          <p:spTgt spid="78"/>
                                        </p:tgtEl>
                                        <p:attrNameLst>
                                          <p:attrName>style.visibility</p:attrName>
                                        </p:attrNameLst>
                                      </p:cBhvr>
                                      <p:to>
                                        <p:strVal val="visible"/>
                                      </p:to>
                                    </p:set>
                                  </p:childTnLst>
                                </p:cTn>
                              </p:par>
                            </p:childTnLst>
                          </p:cTn>
                        </p:par>
                        <p:par>
                          <p:cTn id="221" fill="hold">
                            <p:stCondLst>
                              <p:cond delay="64500"/>
                            </p:stCondLst>
                            <p:childTnLst>
                              <p:par>
                                <p:cTn id="222" presetID="11" presetClass="entr" presetSubtype="0" fill="hold" grpId="0" nodeType="afterEffect">
                                  <p:stCondLst>
                                    <p:cond delay="0"/>
                                  </p:stCondLst>
                                  <p:childTnLst>
                                    <p:set>
                                      <p:cBhvr>
                                        <p:cTn id="223" dur="1000">
                                          <p:stCondLst>
                                            <p:cond delay="0"/>
                                          </p:stCondLst>
                                        </p:cTn>
                                        <p:tgtEl>
                                          <p:spTgt spid="79"/>
                                        </p:tgtEl>
                                        <p:attrNameLst>
                                          <p:attrName>style.visibility</p:attrName>
                                        </p:attrNameLst>
                                      </p:cBhvr>
                                      <p:to>
                                        <p:strVal val="visible"/>
                                      </p:to>
                                    </p:set>
                                  </p:childTnLst>
                                </p:cTn>
                              </p:par>
                            </p:childTnLst>
                          </p:cTn>
                        </p:par>
                        <p:par>
                          <p:cTn id="224" fill="hold">
                            <p:stCondLst>
                              <p:cond delay="65500"/>
                            </p:stCondLst>
                            <p:childTnLst>
                              <p:par>
                                <p:cTn id="225" presetID="11" presetClass="entr" presetSubtype="0" fill="hold" grpId="0" nodeType="afterEffect">
                                  <p:stCondLst>
                                    <p:cond delay="0"/>
                                  </p:stCondLst>
                                  <p:childTnLst>
                                    <p:set>
                                      <p:cBhvr>
                                        <p:cTn id="226" dur="1000">
                                          <p:stCondLst>
                                            <p:cond delay="0"/>
                                          </p:stCondLst>
                                        </p:cTn>
                                        <p:tgtEl>
                                          <p:spTgt spid="80"/>
                                        </p:tgtEl>
                                        <p:attrNameLst>
                                          <p:attrName>style.visibility</p:attrName>
                                        </p:attrNameLst>
                                      </p:cBhvr>
                                      <p:to>
                                        <p:strVal val="visible"/>
                                      </p:to>
                                    </p:set>
                                  </p:childTnLst>
                                </p:cTn>
                              </p:par>
                            </p:childTnLst>
                          </p:cTn>
                        </p:par>
                        <p:par>
                          <p:cTn id="227" fill="hold">
                            <p:stCondLst>
                              <p:cond delay="66500"/>
                            </p:stCondLst>
                            <p:childTnLst>
                              <p:par>
                                <p:cTn id="228" presetID="11" presetClass="entr" presetSubtype="0" fill="hold" grpId="0" nodeType="afterEffect">
                                  <p:stCondLst>
                                    <p:cond delay="0"/>
                                  </p:stCondLst>
                                  <p:childTnLst>
                                    <p:set>
                                      <p:cBhvr>
                                        <p:cTn id="229" dur="1000">
                                          <p:stCondLst>
                                            <p:cond delay="0"/>
                                          </p:stCondLst>
                                        </p:cTn>
                                        <p:tgtEl>
                                          <p:spTgt spid="81"/>
                                        </p:tgtEl>
                                        <p:attrNameLst>
                                          <p:attrName>style.visibility</p:attrName>
                                        </p:attrNameLst>
                                      </p:cBhvr>
                                      <p:to>
                                        <p:strVal val="visible"/>
                                      </p:to>
                                    </p:set>
                                  </p:childTnLst>
                                </p:cTn>
                              </p:par>
                            </p:childTnLst>
                          </p:cTn>
                        </p:par>
                        <p:par>
                          <p:cTn id="230" fill="hold">
                            <p:stCondLst>
                              <p:cond delay="67500"/>
                            </p:stCondLst>
                            <p:childTnLst>
                              <p:par>
                                <p:cTn id="231" presetID="11" presetClass="entr" presetSubtype="0" fill="hold" grpId="0" nodeType="afterEffect">
                                  <p:stCondLst>
                                    <p:cond delay="0"/>
                                  </p:stCondLst>
                                  <p:childTnLst>
                                    <p:set>
                                      <p:cBhvr>
                                        <p:cTn id="232" dur="1000">
                                          <p:stCondLst>
                                            <p:cond delay="0"/>
                                          </p:stCondLst>
                                        </p:cTn>
                                        <p:tgtEl>
                                          <p:spTgt spid="82"/>
                                        </p:tgtEl>
                                        <p:attrNameLst>
                                          <p:attrName>style.visibility</p:attrName>
                                        </p:attrNameLst>
                                      </p:cBhvr>
                                      <p:to>
                                        <p:strVal val="visible"/>
                                      </p:to>
                                    </p:set>
                                  </p:childTnLst>
                                </p:cTn>
                              </p:par>
                            </p:childTnLst>
                          </p:cTn>
                        </p:par>
                        <p:par>
                          <p:cTn id="233" fill="hold">
                            <p:stCondLst>
                              <p:cond delay="68500"/>
                            </p:stCondLst>
                            <p:childTnLst>
                              <p:par>
                                <p:cTn id="234" presetID="11" presetClass="entr" presetSubtype="0" fill="hold" grpId="0" nodeType="afterEffect">
                                  <p:stCondLst>
                                    <p:cond delay="0"/>
                                  </p:stCondLst>
                                  <p:childTnLst>
                                    <p:set>
                                      <p:cBhvr>
                                        <p:cTn id="235" dur="1000">
                                          <p:stCondLst>
                                            <p:cond delay="0"/>
                                          </p:stCondLst>
                                        </p:cTn>
                                        <p:tgtEl>
                                          <p:spTgt spid="83"/>
                                        </p:tgtEl>
                                        <p:attrNameLst>
                                          <p:attrName>style.visibility</p:attrName>
                                        </p:attrNameLst>
                                      </p:cBhvr>
                                      <p:to>
                                        <p:strVal val="visible"/>
                                      </p:to>
                                    </p:set>
                                  </p:childTnLst>
                                </p:cTn>
                              </p:par>
                            </p:childTnLst>
                          </p:cTn>
                        </p:par>
                        <p:par>
                          <p:cTn id="236" fill="hold">
                            <p:stCondLst>
                              <p:cond delay="69500"/>
                            </p:stCondLst>
                            <p:childTnLst>
                              <p:par>
                                <p:cTn id="237" presetID="11" presetClass="entr" presetSubtype="0" fill="hold" grpId="0" nodeType="afterEffect">
                                  <p:stCondLst>
                                    <p:cond delay="0"/>
                                  </p:stCondLst>
                                  <p:childTnLst>
                                    <p:set>
                                      <p:cBhvr>
                                        <p:cTn id="238" dur="1000">
                                          <p:stCondLst>
                                            <p:cond delay="0"/>
                                          </p:stCondLst>
                                        </p:cTn>
                                        <p:tgtEl>
                                          <p:spTgt spid="84"/>
                                        </p:tgtEl>
                                        <p:attrNameLst>
                                          <p:attrName>style.visibility</p:attrName>
                                        </p:attrNameLst>
                                      </p:cBhvr>
                                      <p:to>
                                        <p:strVal val="visible"/>
                                      </p:to>
                                    </p:set>
                                  </p:childTnLst>
                                </p:cTn>
                              </p:par>
                            </p:childTnLst>
                          </p:cTn>
                        </p:par>
                        <p:par>
                          <p:cTn id="239" fill="hold">
                            <p:stCondLst>
                              <p:cond delay="70500"/>
                            </p:stCondLst>
                            <p:childTnLst>
                              <p:par>
                                <p:cTn id="240" presetID="11" presetClass="entr" presetSubtype="0" fill="hold" grpId="0" nodeType="afterEffect">
                                  <p:stCondLst>
                                    <p:cond delay="0"/>
                                  </p:stCondLst>
                                  <p:childTnLst>
                                    <p:set>
                                      <p:cBhvr>
                                        <p:cTn id="241" dur="1000">
                                          <p:stCondLst>
                                            <p:cond delay="0"/>
                                          </p:stCondLst>
                                        </p:cTn>
                                        <p:tgtEl>
                                          <p:spTgt spid="85"/>
                                        </p:tgtEl>
                                        <p:attrNameLst>
                                          <p:attrName>style.visibility</p:attrName>
                                        </p:attrNameLst>
                                      </p:cBhvr>
                                      <p:to>
                                        <p:strVal val="visible"/>
                                      </p:to>
                                    </p:set>
                                  </p:childTnLst>
                                </p:cTn>
                              </p:par>
                            </p:childTnLst>
                          </p:cTn>
                        </p:par>
                        <p:par>
                          <p:cTn id="242" fill="hold">
                            <p:stCondLst>
                              <p:cond delay="71500"/>
                            </p:stCondLst>
                            <p:childTnLst>
                              <p:par>
                                <p:cTn id="243" presetID="11" presetClass="entr" presetSubtype="0" fill="hold" grpId="0" nodeType="afterEffect">
                                  <p:stCondLst>
                                    <p:cond delay="0"/>
                                  </p:stCondLst>
                                  <p:childTnLst>
                                    <p:set>
                                      <p:cBhvr>
                                        <p:cTn id="244" dur="1000">
                                          <p:stCondLst>
                                            <p:cond delay="0"/>
                                          </p:stCondLst>
                                        </p:cTn>
                                        <p:tgtEl>
                                          <p:spTgt spid="86"/>
                                        </p:tgtEl>
                                        <p:attrNameLst>
                                          <p:attrName>style.visibility</p:attrName>
                                        </p:attrNameLst>
                                      </p:cBhvr>
                                      <p:to>
                                        <p:strVal val="visible"/>
                                      </p:to>
                                    </p:set>
                                  </p:childTnLst>
                                </p:cTn>
                              </p:par>
                            </p:childTnLst>
                          </p:cTn>
                        </p:par>
                        <p:par>
                          <p:cTn id="245" fill="hold">
                            <p:stCondLst>
                              <p:cond delay="72500"/>
                            </p:stCondLst>
                            <p:childTnLst>
                              <p:par>
                                <p:cTn id="246" presetID="11" presetClass="entr" presetSubtype="0" fill="hold" grpId="0" nodeType="afterEffect">
                                  <p:stCondLst>
                                    <p:cond delay="0"/>
                                  </p:stCondLst>
                                  <p:childTnLst>
                                    <p:set>
                                      <p:cBhvr>
                                        <p:cTn id="247" dur="1000">
                                          <p:stCondLst>
                                            <p:cond delay="0"/>
                                          </p:stCondLst>
                                        </p:cTn>
                                        <p:tgtEl>
                                          <p:spTgt spid="87"/>
                                        </p:tgtEl>
                                        <p:attrNameLst>
                                          <p:attrName>style.visibility</p:attrName>
                                        </p:attrNameLst>
                                      </p:cBhvr>
                                      <p:to>
                                        <p:strVal val="visible"/>
                                      </p:to>
                                    </p:set>
                                  </p:childTnLst>
                                </p:cTn>
                              </p:par>
                            </p:childTnLst>
                          </p:cTn>
                        </p:par>
                        <p:par>
                          <p:cTn id="248" fill="hold">
                            <p:stCondLst>
                              <p:cond delay="73500"/>
                            </p:stCondLst>
                            <p:childTnLst>
                              <p:par>
                                <p:cTn id="249" presetID="11" presetClass="entr" presetSubtype="0" fill="hold" grpId="0" nodeType="afterEffect">
                                  <p:stCondLst>
                                    <p:cond delay="0"/>
                                  </p:stCondLst>
                                  <p:childTnLst>
                                    <p:set>
                                      <p:cBhvr>
                                        <p:cTn id="250" dur="1000">
                                          <p:stCondLst>
                                            <p:cond delay="0"/>
                                          </p:stCondLst>
                                        </p:cTn>
                                        <p:tgtEl>
                                          <p:spTgt spid="88"/>
                                        </p:tgtEl>
                                        <p:attrNameLst>
                                          <p:attrName>style.visibility</p:attrName>
                                        </p:attrNameLst>
                                      </p:cBhvr>
                                      <p:to>
                                        <p:strVal val="visible"/>
                                      </p:to>
                                    </p:set>
                                  </p:childTnLst>
                                </p:cTn>
                              </p:par>
                            </p:childTnLst>
                          </p:cTn>
                        </p:par>
                        <p:par>
                          <p:cTn id="251" fill="hold">
                            <p:stCondLst>
                              <p:cond delay="74500"/>
                            </p:stCondLst>
                            <p:childTnLst>
                              <p:par>
                                <p:cTn id="252" presetID="11" presetClass="entr" presetSubtype="0" fill="hold" grpId="0" nodeType="afterEffect">
                                  <p:stCondLst>
                                    <p:cond delay="0"/>
                                  </p:stCondLst>
                                  <p:childTnLst>
                                    <p:set>
                                      <p:cBhvr>
                                        <p:cTn id="253" dur="1000">
                                          <p:stCondLst>
                                            <p:cond delay="0"/>
                                          </p:stCondLst>
                                        </p:cTn>
                                        <p:tgtEl>
                                          <p:spTgt spid="89"/>
                                        </p:tgtEl>
                                        <p:attrNameLst>
                                          <p:attrName>style.visibility</p:attrName>
                                        </p:attrNameLst>
                                      </p:cBhvr>
                                      <p:to>
                                        <p:strVal val="visible"/>
                                      </p:to>
                                    </p:set>
                                  </p:childTnLst>
                                </p:cTn>
                              </p:par>
                            </p:childTnLst>
                          </p:cTn>
                        </p:par>
                        <p:par>
                          <p:cTn id="254" fill="hold">
                            <p:stCondLst>
                              <p:cond delay="75500"/>
                            </p:stCondLst>
                            <p:childTnLst>
                              <p:par>
                                <p:cTn id="255" presetID="11" presetClass="entr" presetSubtype="0" fill="hold" grpId="0" nodeType="afterEffect">
                                  <p:stCondLst>
                                    <p:cond delay="0"/>
                                  </p:stCondLst>
                                  <p:childTnLst>
                                    <p:set>
                                      <p:cBhvr>
                                        <p:cTn id="256" dur="1000">
                                          <p:stCondLst>
                                            <p:cond delay="0"/>
                                          </p:stCondLst>
                                        </p:cTn>
                                        <p:tgtEl>
                                          <p:spTgt spid="90"/>
                                        </p:tgtEl>
                                        <p:attrNameLst>
                                          <p:attrName>style.visibility</p:attrName>
                                        </p:attrNameLst>
                                      </p:cBhvr>
                                      <p:to>
                                        <p:strVal val="visible"/>
                                      </p:to>
                                    </p:set>
                                  </p:childTnLst>
                                </p:cTn>
                              </p:par>
                            </p:childTnLst>
                          </p:cTn>
                        </p:par>
                        <p:par>
                          <p:cTn id="257" fill="hold">
                            <p:stCondLst>
                              <p:cond delay="76500"/>
                            </p:stCondLst>
                            <p:childTnLst>
                              <p:par>
                                <p:cTn id="258" presetID="11" presetClass="entr" presetSubtype="0" fill="hold" grpId="0" nodeType="afterEffect">
                                  <p:stCondLst>
                                    <p:cond delay="0"/>
                                  </p:stCondLst>
                                  <p:childTnLst>
                                    <p:set>
                                      <p:cBhvr>
                                        <p:cTn id="259" dur="1000">
                                          <p:stCondLst>
                                            <p:cond delay="0"/>
                                          </p:stCondLst>
                                        </p:cTn>
                                        <p:tgtEl>
                                          <p:spTgt spid="91"/>
                                        </p:tgtEl>
                                        <p:attrNameLst>
                                          <p:attrName>style.visibility</p:attrName>
                                        </p:attrNameLst>
                                      </p:cBhvr>
                                      <p:to>
                                        <p:strVal val="visible"/>
                                      </p:to>
                                    </p:set>
                                  </p:childTnLst>
                                </p:cTn>
                              </p:par>
                            </p:childTnLst>
                          </p:cTn>
                        </p:par>
                        <p:par>
                          <p:cTn id="260" fill="hold">
                            <p:stCondLst>
                              <p:cond delay="77500"/>
                            </p:stCondLst>
                            <p:childTnLst>
                              <p:par>
                                <p:cTn id="261" presetID="11" presetClass="entr" presetSubtype="0" fill="hold" grpId="0" nodeType="afterEffect">
                                  <p:stCondLst>
                                    <p:cond delay="0"/>
                                  </p:stCondLst>
                                  <p:childTnLst>
                                    <p:set>
                                      <p:cBhvr>
                                        <p:cTn id="262" dur="1000">
                                          <p:stCondLst>
                                            <p:cond delay="0"/>
                                          </p:stCondLst>
                                        </p:cTn>
                                        <p:tgtEl>
                                          <p:spTgt spid="92"/>
                                        </p:tgtEl>
                                        <p:attrNameLst>
                                          <p:attrName>style.visibility</p:attrName>
                                        </p:attrNameLst>
                                      </p:cBhvr>
                                      <p:to>
                                        <p:strVal val="visible"/>
                                      </p:to>
                                    </p:set>
                                  </p:childTnLst>
                                </p:cTn>
                              </p:par>
                            </p:childTnLst>
                          </p:cTn>
                        </p:par>
                        <p:par>
                          <p:cTn id="263" fill="hold">
                            <p:stCondLst>
                              <p:cond delay="78500"/>
                            </p:stCondLst>
                            <p:childTnLst>
                              <p:par>
                                <p:cTn id="264" presetID="11" presetClass="entr" presetSubtype="0" fill="hold" grpId="0" nodeType="afterEffect">
                                  <p:stCondLst>
                                    <p:cond delay="0"/>
                                  </p:stCondLst>
                                  <p:childTnLst>
                                    <p:set>
                                      <p:cBhvr>
                                        <p:cTn id="265" dur="1000">
                                          <p:stCondLst>
                                            <p:cond delay="0"/>
                                          </p:stCondLst>
                                        </p:cTn>
                                        <p:tgtEl>
                                          <p:spTgt spid="93"/>
                                        </p:tgtEl>
                                        <p:attrNameLst>
                                          <p:attrName>style.visibility</p:attrName>
                                        </p:attrNameLst>
                                      </p:cBhvr>
                                      <p:to>
                                        <p:strVal val="visible"/>
                                      </p:to>
                                    </p:set>
                                  </p:childTnLst>
                                </p:cTn>
                              </p:par>
                            </p:childTnLst>
                          </p:cTn>
                        </p:par>
                        <p:par>
                          <p:cTn id="266" fill="hold">
                            <p:stCondLst>
                              <p:cond delay="79500"/>
                            </p:stCondLst>
                            <p:childTnLst>
                              <p:par>
                                <p:cTn id="267" presetID="11" presetClass="entr" presetSubtype="0" fill="hold" grpId="0" nodeType="afterEffect">
                                  <p:stCondLst>
                                    <p:cond delay="0"/>
                                  </p:stCondLst>
                                  <p:childTnLst>
                                    <p:set>
                                      <p:cBhvr>
                                        <p:cTn id="268" dur="1000">
                                          <p:stCondLst>
                                            <p:cond delay="0"/>
                                          </p:stCondLst>
                                        </p:cTn>
                                        <p:tgtEl>
                                          <p:spTgt spid="94"/>
                                        </p:tgtEl>
                                        <p:attrNameLst>
                                          <p:attrName>style.visibility</p:attrName>
                                        </p:attrNameLst>
                                      </p:cBhvr>
                                      <p:to>
                                        <p:strVal val="visible"/>
                                      </p:to>
                                    </p:set>
                                  </p:childTnLst>
                                </p:cTn>
                              </p:par>
                            </p:childTnLst>
                          </p:cTn>
                        </p:par>
                        <p:par>
                          <p:cTn id="269" fill="hold">
                            <p:stCondLst>
                              <p:cond delay="80500"/>
                            </p:stCondLst>
                            <p:childTnLst>
                              <p:par>
                                <p:cTn id="270" presetID="11" presetClass="entr" presetSubtype="0" fill="hold" grpId="0" nodeType="afterEffect">
                                  <p:stCondLst>
                                    <p:cond delay="0"/>
                                  </p:stCondLst>
                                  <p:childTnLst>
                                    <p:set>
                                      <p:cBhvr>
                                        <p:cTn id="271" dur="1000">
                                          <p:stCondLst>
                                            <p:cond delay="0"/>
                                          </p:stCondLst>
                                        </p:cTn>
                                        <p:tgtEl>
                                          <p:spTgt spid="95"/>
                                        </p:tgtEl>
                                        <p:attrNameLst>
                                          <p:attrName>style.visibility</p:attrName>
                                        </p:attrNameLst>
                                      </p:cBhvr>
                                      <p:to>
                                        <p:strVal val="visible"/>
                                      </p:to>
                                    </p:set>
                                  </p:childTnLst>
                                </p:cTn>
                              </p:par>
                            </p:childTnLst>
                          </p:cTn>
                        </p:par>
                        <p:par>
                          <p:cTn id="272" fill="hold">
                            <p:stCondLst>
                              <p:cond delay="81500"/>
                            </p:stCondLst>
                            <p:childTnLst>
                              <p:par>
                                <p:cTn id="273" presetID="11" presetClass="entr" presetSubtype="0" fill="hold" grpId="0" nodeType="afterEffect">
                                  <p:stCondLst>
                                    <p:cond delay="0"/>
                                  </p:stCondLst>
                                  <p:childTnLst>
                                    <p:set>
                                      <p:cBhvr>
                                        <p:cTn id="274" dur="1000">
                                          <p:stCondLst>
                                            <p:cond delay="0"/>
                                          </p:stCondLst>
                                        </p:cTn>
                                        <p:tgtEl>
                                          <p:spTgt spid="96"/>
                                        </p:tgtEl>
                                        <p:attrNameLst>
                                          <p:attrName>style.visibility</p:attrName>
                                        </p:attrNameLst>
                                      </p:cBhvr>
                                      <p:to>
                                        <p:strVal val="visible"/>
                                      </p:to>
                                    </p:set>
                                  </p:childTnLst>
                                </p:cTn>
                              </p:par>
                            </p:childTnLst>
                          </p:cTn>
                        </p:par>
                        <p:par>
                          <p:cTn id="275" fill="hold">
                            <p:stCondLst>
                              <p:cond delay="82500"/>
                            </p:stCondLst>
                            <p:childTnLst>
                              <p:par>
                                <p:cTn id="276" presetID="11" presetClass="entr" presetSubtype="0" fill="hold" grpId="0" nodeType="afterEffect">
                                  <p:stCondLst>
                                    <p:cond delay="0"/>
                                  </p:stCondLst>
                                  <p:childTnLst>
                                    <p:set>
                                      <p:cBhvr>
                                        <p:cTn id="277" dur="1000">
                                          <p:stCondLst>
                                            <p:cond delay="0"/>
                                          </p:stCondLst>
                                        </p:cTn>
                                        <p:tgtEl>
                                          <p:spTgt spid="97"/>
                                        </p:tgtEl>
                                        <p:attrNameLst>
                                          <p:attrName>style.visibility</p:attrName>
                                        </p:attrNameLst>
                                      </p:cBhvr>
                                      <p:to>
                                        <p:strVal val="visible"/>
                                      </p:to>
                                    </p:set>
                                  </p:childTnLst>
                                </p:cTn>
                              </p:par>
                            </p:childTnLst>
                          </p:cTn>
                        </p:par>
                        <p:par>
                          <p:cTn id="278" fill="hold">
                            <p:stCondLst>
                              <p:cond delay="83500"/>
                            </p:stCondLst>
                            <p:childTnLst>
                              <p:par>
                                <p:cTn id="279" presetID="11" presetClass="entr" presetSubtype="0" fill="hold" grpId="0" nodeType="afterEffect">
                                  <p:stCondLst>
                                    <p:cond delay="0"/>
                                  </p:stCondLst>
                                  <p:childTnLst>
                                    <p:set>
                                      <p:cBhvr>
                                        <p:cTn id="280" dur="1000">
                                          <p:stCondLst>
                                            <p:cond delay="0"/>
                                          </p:stCondLst>
                                        </p:cTn>
                                        <p:tgtEl>
                                          <p:spTgt spid="98"/>
                                        </p:tgtEl>
                                        <p:attrNameLst>
                                          <p:attrName>style.visibility</p:attrName>
                                        </p:attrNameLst>
                                      </p:cBhvr>
                                      <p:to>
                                        <p:strVal val="visible"/>
                                      </p:to>
                                    </p:set>
                                  </p:childTnLst>
                                </p:cTn>
                              </p:par>
                            </p:childTnLst>
                          </p:cTn>
                        </p:par>
                        <p:par>
                          <p:cTn id="281" fill="hold">
                            <p:stCondLst>
                              <p:cond delay="84500"/>
                            </p:stCondLst>
                            <p:childTnLst>
                              <p:par>
                                <p:cTn id="282" presetID="11" presetClass="entr" presetSubtype="0" fill="hold" grpId="0" nodeType="afterEffect">
                                  <p:stCondLst>
                                    <p:cond delay="0"/>
                                  </p:stCondLst>
                                  <p:childTnLst>
                                    <p:set>
                                      <p:cBhvr>
                                        <p:cTn id="283" dur="1000">
                                          <p:stCondLst>
                                            <p:cond delay="0"/>
                                          </p:stCondLst>
                                        </p:cTn>
                                        <p:tgtEl>
                                          <p:spTgt spid="99"/>
                                        </p:tgtEl>
                                        <p:attrNameLst>
                                          <p:attrName>style.visibility</p:attrName>
                                        </p:attrNameLst>
                                      </p:cBhvr>
                                      <p:to>
                                        <p:strVal val="visible"/>
                                      </p:to>
                                    </p:set>
                                  </p:childTnLst>
                                </p:cTn>
                              </p:par>
                            </p:childTnLst>
                          </p:cTn>
                        </p:par>
                        <p:par>
                          <p:cTn id="284" fill="hold">
                            <p:stCondLst>
                              <p:cond delay="85500"/>
                            </p:stCondLst>
                            <p:childTnLst>
                              <p:par>
                                <p:cTn id="285" presetID="11" presetClass="entr" presetSubtype="0" fill="hold" grpId="0" nodeType="afterEffect">
                                  <p:stCondLst>
                                    <p:cond delay="0"/>
                                  </p:stCondLst>
                                  <p:childTnLst>
                                    <p:set>
                                      <p:cBhvr>
                                        <p:cTn id="286" dur="1000">
                                          <p:stCondLst>
                                            <p:cond delay="0"/>
                                          </p:stCondLst>
                                        </p:cTn>
                                        <p:tgtEl>
                                          <p:spTgt spid="100"/>
                                        </p:tgtEl>
                                        <p:attrNameLst>
                                          <p:attrName>style.visibility</p:attrName>
                                        </p:attrNameLst>
                                      </p:cBhvr>
                                      <p:to>
                                        <p:strVal val="visible"/>
                                      </p:to>
                                    </p:set>
                                  </p:childTnLst>
                                </p:cTn>
                              </p:par>
                            </p:childTnLst>
                          </p:cTn>
                        </p:par>
                        <p:par>
                          <p:cTn id="287" fill="hold">
                            <p:stCondLst>
                              <p:cond delay="86500"/>
                            </p:stCondLst>
                            <p:childTnLst>
                              <p:par>
                                <p:cTn id="288" presetID="11" presetClass="entr" presetSubtype="0" fill="hold" grpId="0" nodeType="afterEffect">
                                  <p:stCondLst>
                                    <p:cond delay="0"/>
                                  </p:stCondLst>
                                  <p:childTnLst>
                                    <p:set>
                                      <p:cBhvr>
                                        <p:cTn id="289" dur="1000">
                                          <p:stCondLst>
                                            <p:cond delay="0"/>
                                          </p:stCondLst>
                                        </p:cTn>
                                        <p:tgtEl>
                                          <p:spTgt spid="101"/>
                                        </p:tgtEl>
                                        <p:attrNameLst>
                                          <p:attrName>style.visibility</p:attrName>
                                        </p:attrNameLst>
                                      </p:cBhvr>
                                      <p:to>
                                        <p:strVal val="visible"/>
                                      </p:to>
                                    </p:set>
                                  </p:childTnLst>
                                </p:cTn>
                              </p:par>
                            </p:childTnLst>
                          </p:cTn>
                        </p:par>
                        <p:par>
                          <p:cTn id="290" fill="hold">
                            <p:stCondLst>
                              <p:cond delay="87500"/>
                            </p:stCondLst>
                            <p:childTnLst>
                              <p:par>
                                <p:cTn id="291" presetID="11" presetClass="entr" presetSubtype="0" fill="hold" grpId="0" nodeType="afterEffect">
                                  <p:stCondLst>
                                    <p:cond delay="0"/>
                                  </p:stCondLst>
                                  <p:childTnLst>
                                    <p:set>
                                      <p:cBhvr>
                                        <p:cTn id="292" dur="1000">
                                          <p:stCondLst>
                                            <p:cond delay="0"/>
                                          </p:stCondLst>
                                        </p:cTn>
                                        <p:tgtEl>
                                          <p:spTgt spid="102"/>
                                        </p:tgtEl>
                                        <p:attrNameLst>
                                          <p:attrName>style.visibility</p:attrName>
                                        </p:attrNameLst>
                                      </p:cBhvr>
                                      <p:to>
                                        <p:strVal val="visible"/>
                                      </p:to>
                                    </p:set>
                                  </p:childTnLst>
                                </p:cTn>
                              </p:par>
                            </p:childTnLst>
                          </p:cTn>
                        </p:par>
                        <p:par>
                          <p:cTn id="293" fill="hold">
                            <p:stCondLst>
                              <p:cond delay="88500"/>
                            </p:stCondLst>
                            <p:childTnLst>
                              <p:par>
                                <p:cTn id="294" presetID="11" presetClass="entr" presetSubtype="0" fill="hold" grpId="0" nodeType="afterEffect">
                                  <p:stCondLst>
                                    <p:cond delay="0"/>
                                  </p:stCondLst>
                                  <p:childTnLst>
                                    <p:set>
                                      <p:cBhvr>
                                        <p:cTn id="295" dur="1000">
                                          <p:stCondLst>
                                            <p:cond delay="0"/>
                                          </p:stCondLst>
                                        </p:cTn>
                                        <p:tgtEl>
                                          <p:spTgt spid="103"/>
                                        </p:tgtEl>
                                        <p:attrNameLst>
                                          <p:attrName>style.visibility</p:attrName>
                                        </p:attrNameLst>
                                      </p:cBhvr>
                                      <p:to>
                                        <p:strVal val="visible"/>
                                      </p:to>
                                    </p:set>
                                  </p:childTnLst>
                                </p:cTn>
                              </p:par>
                            </p:childTnLst>
                          </p:cTn>
                        </p:par>
                        <p:par>
                          <p:cTn id="296" fill="hold">
                            <p:stCondLst>
                              <p:cond delay="89500"/>
                            </p:stCondLst>
                            <p:childTnLst>
                              <p:par>
                                <p:cTn id="297" presetID="11" presetClass="entr" presetSubtype="0" fill="hold" grpId="0" nodeType="afterEffect">
                                  <p:stCondLst>
                                    <p:cond delay="0"/>
                                  </p:stCondLst>
                                  <p:childTnLst>
                                    <p:set>
                                      <p:cBhvr>
                                        <p:cTn id="298" dur="1000">
                                          <p:stCondLst>
                                            <p:cond delay="0"/>
                                          </p:stCondLst>
                                        </p:cTn>
                                        <p:tgtEl>
                                          <p:spTgt spid="104"/>
                                        </p:tgtEl>
                                        <p:attrNameLst>
                                          <p:attrName>style.visibility</p:attrName>
                                        </p:attrNameLst>
                                      </p:cBhvr>
                                      <p:to>
                                        <p:strVal val="visible"/>
                                      </p:to>
                                    </p:set>
                                  </p:childTnLst>
                                </p:cTn>
                              </p:par>
                            </p:childTnLst>
                          </p:cTn>
                        </p:par>
                        <p:par>
                          <p:cTn id="299" fill="hold">
                            <p:stCondLst>
                              <p:cond delay="90500"/>
                            </p:stCondLst>
                            <p:childTnLst>
                              <p:par>
                                <p:cTn id="300" presetID="11" presetClass="entr" presetSubtype="0" fill="hold" grpId="0" nodeType="afterEffect">
                                  <p:stCondLst>
                                    <p:cond delay="0"/>
                                  </p:stCondLst>
                                  <p:childTnLst>
                                    <p:set>
                                      <p:cBhvr>
                                        <p:cTn id="301" dur="1000">
                                          <p:stCondLst>
                                            <p:cond delay="0"/>
                                          </p:stCondLst>
                                        </p:cTn>
                                        <p:tgtEl>
                                          <p:spTgt spid="105"/>
                                        </p:tgtEl>
                                        <p:attrNameLst>
                                          <p:attrName>style.visibility</p:attrName>
                                        </p:attrNameLst>
                                      </p:cBhvr>
                                      <p:to>
                                        <p:strVal val="visible"/>
                                      </p:to>
                                    </p:set>
                                  </p:childTnLst>
                                </p:cTn>
                              </p:par>
                            </p:childTnLst>
                          </p:cTn>
                        </p:par>
                        <p:par>
                          <p:cTn id="302" fill="hold">
                            <p:stCondLst>
                              <p:cond delay="91500"/>
                            </p:stCondLst>
                            <p:childTnLst>
                              <p:par>
                                <p:cTn id="303" presetID="11" presetClass="entr" presetSubtype="0" fill="hold" grpId="0" nodeType="afterEffect">
                                  <p:stCondLst>
                                    <p:cond delay="0"/>
                                  </p:stCondLst>
                                  <p:childTnLst>
                                    <p:set>
                                      <p:cBhvr>
                                        <p:cTn id="304" dur="1000">
                                          <p:stCondLst>
                                            <p:cond delay="0"/>
                                          </p:stCondLst>
                                        </p:cTn>
                                        <p:tgtEl>
                                          <p:spTgt spid="106"/>
                                        </p:tgtEl>
                                        <p:attrNameLst>
                                          <p:attrName>style.visibility</p:attrName>
                                        </p:attrNameLst>
                                      </p:cBhvr>
                                      <p:to>
                                        <p:strVal val="visible"/>
                                      </p:to>
                                    </p:set>
                                  </p:childTnLst>
                                </p:cTn>
                              </p:par>
                            </p:childTnLst>
                          </p:cTn>
                        </p:par>
                        <p:par>
                          <p:cTn id="305" fill="hold">
                            <p:stCondLst>
                              <p:cond delay="92500"/>
                            </p:stCondLst>
                            <p:childTnLst>
                              <p:par>
                                <p:cTn id="306" presetID="11" presetClass="entr" presetSubtype="0" fill="hold" grpId="0" nodeType="afterEffect">
                                  <p:stCondLst>
                                    <p:cond delay="0"/>
                                  </p:stCondLst>
                                  <p:childTnLst>
                                    <p:set>
                                      <p:cBhvr>
                                        <p:cTn id="307" dur="1000">
                                          <p:stCondLst>
                                            <p:cond delay="0"/>
                                          </p:stCondLst>
                                        </p:cTn>
                                        <p:tgtEl>
                                          <p:spTgt spid="107"/>
                                        </p:tgtEl>
                                        <p:attrNameLst>
                                          <p:attrName>style.visibility</p:attrName>
                                        </p:attrNameLst>
                                      </p:cBhvr>
                                      <p:to>
                                        <p:strVal val="visible"/>
                                      </p:to>
                                    </p:set>
                                  </p:childTnLst>
                                </p:cTn>
                              </p:par>
                            </p:childTnLst>
                          </p:cTn>
                        </p:par>
                        <p:par>
                          <p:cTn id="308" fill="hold">
                            <p:stCondLst>
                              <p:cond delay="93500"/>
                            </p:stCondLst>
                            <p:childTnLst>
                              <p:par>
                                <p:cTn id="309" presetID="11" presetClass="entr" presetSubtype="0" fill="hold" grpId="0" nodeType="afterEffect">
                                  <p:stCondLst>
                                    <p:cond delay="0"/>
                                  </p:stCondLst>
                                  <p:childTnLst>
                                    <p:set>
                                      <p:cBhvr>
                                        <p:cTn id="310" dur="1000">
                                          <p:stCondLst>
                                            <p:cond delay="0"/>
                                          </p:stCondLst>
                                        </p:cTn>
                                        <p:tgtEl>
                                          <p:spTgt spid="108"/>
                                        </p:tgtEl>
                                        <p:attrNameLst>
                                          <p:attrName>style.visibility</p:attrName>
                                        </p:attrNameLst>
                                      </p:cBhvr>
                                      <p:to>
                                        <p:strVal val="visible"/>
                                      </p:to>
                                    </p:set>
                                  </p:childTnLst>
                                </p:cTn>
                              </p:par>
                            </p:childTnLst>
                          </p:cTn>
                        </p:par>
                        <p:par>
                          <p:cTn id="311" fill="hold">
                            <p:stCondLst>
                              <p:cond delay="94500"/>
                            </p:stCondLst>
                            <p:childTnLst>
                              <p:par>
                                <p:cTn id="312" presetID="11" presetClass="entr" presetSubtype="0" fill="hold" grpId="0" nodeType="afterEffect">
                                  <p:stCondLst>
                                    <p:cond delay="0"/>
                                  </p:stCondLst>
                                  <p:childTnLst>
                                    <p:set>
                                      <p:cBhvr>
                                        <p:cTn id="313" dur="1000">
                                          <p:stCondLst>
                                            <p:cond delay="0"/>
                                          </p:stCondLst>
                                        </p:cTn>
                                        <p:tgtEl>
                                          <p:spTgt spid="109"/>
                                        </p:tgtEl>
                                        <p:attrNameLst>
                                          <p:attrName>style.visibility</p:attrName>
                                        </p:attrNameLst>
                                      </p:cBhvr>
                                      <p:to>
                                        <p:strVal val="visible"/>
                                      </p:to>
                                    </p:set>
                                  </p:childTnLst>
                                </p:cTn>
                              </p:par>
                            </p:childTnLst>
                          </p:cTn>
                        </p:par>
                        <p:par>
                          <p:cTn id="314" fill="hold">
                            <p:stCondLst>
                              <p:cond delay="95500"/>
                            </p:stCondLst>
                            <p:childTnLst>
                              <p:par>
                                <p:cTn id="315" presetID="11" presetClass="entr" presetSubtype="0" fill="hold" grpId="0" nodeType="afterEffect">
                                  <p:stCondLst>
                                    <p:cond delay="0"/>
                                  </p:stCondLst>
                                  <p:childTnLst>
                                    <p:set>
                                      <p:cBhvr>
                                        <p:cTn id="316" dur="1000">
                                          <p:stCondLst>
                                            <p:cond delay="0"/>
                                          </p:stCondLst>
                                        </p:cTn>
                                        <p:tgtEl>
                                          <p:spTgt spid="110"/>
                                        </p:tgtEl>
                                        <p:attrNameLst>
                                          <p:attrName>style.visibility</p:attrName>
                                        </p:attrNameLst>
                                      </p:cBhvr>
                                      <p:to>
                                        <p:strVal val="visible"/>
                                      </p:to>
                                    </p:set>
                                  </p:childTnLst>
                                </p:cTn>
                              </p:par>
                            </p:childTnLst>
                          </p:cTn>
                        </p:par>
                        <p:par>
                          <p:cTn id="317" fill="hold">
                            <p:stCondLst>
                              <p:cond delay="96500"/>
                            </p:stCondLst>
                            <p:childTnLst>
                              <p:par>
                                <p:cTn id="318" presetID="11" presetClass="entr" presetSubtype="0" fill="hold" grpId="0" nodeType="afterEffect">
                                  <p:stCondLst>
                                    <p:cond delay="0"/>
                                  </p:stCondLst>
                                  <p:childTnLst>
                                    <p:set>
                                      <p:cBhvr>
                                        <p:cTn id="319" dur="1000">
                                          <p:stCondLst>
                                            <p:cond delay="0"/>
                                          </p:stCondLst>
                                        </p:cTn>
                                        <p:tgtEl>
                                          <p:spTgt spid="111"/>
                                        </p:tgtEl>
                                        <p:attrNameLst>
                                          <p:attrName>style.visibility</p:attrName>
                                        </p:attrNameLst>
                                      </p:cBhvr>
                                      <p:to>
                                        <p:strVal val="visible"/>
                                      </p:to>
                                    </p:set>
                                  </p:childTnLst>
                                </p:cTn>
                              </p:par>
                            </p:childTnLst>
                          </p:cTn>
                        </p:par>
                        <p:par>
                          <p:cTn id="320" fill="hold">
                            <p:stCondLst>
                              <p:cond delay="97500"/>
                            </p:stCondLst>
                            <p:childTnLst>
                              <p:par>
                                <p:cTn id="321" presetID="11" presetClass="entr" presetSubtype="0" fill="hold" grpId="0" nodeType="afterEffect">
                                  <p:stCondLst>
                                    <p:cond delay="0"/>
                                  </p:stCondLst>
                                  <p:childTnLst>
                                    <p:set>
                                      <p:cBhvr>
                                        <p:cTn id="322" dur="1000">
                                          <p:stCondLst>
                                            <p:cond delay="0"/>
                                          </p:stCondLst>
                                        </p:cTn>
                                        <p:tgtEl>
                                          <p:spTgt spid="112"/>
                                        </p:tgtEl>
                                        <p:attrNameLst>
                                          <p:attrName>style.visibility</p:attrName>
                                        </p:attrNameLst>
                                      </p:cBhvr>
                                      <p:to>
                                        <p:strVal val="visible"/>
                                      </p:to>
                                    </p:set>
                                  </p:childTnLst>
                                </p:cTn>
                              </p:par>
                            </p:childTnLst>
                          </p:cTn>
                        </p:par>
                        <p:par>
                          <p:cTn id="323" fill="hold">
                            <p:stCondLst>
                              <p:cond delay="98500"/>
                            </p:stCondLst>
                            <p:childTnLst>
                              <p:par>
                                <p:cTn id="324" presetID="11" presetClass="entr" presetSubtype="0" fill="hold" grpId="0" nodeType="afterEffect">
                                  <p:stCondLst>
                                    <p:cond delay="0"/>
                                  </p:stCondLst>
                                  <p:childTnLst>
                                    <p:set>
                                      <p:cBhvr>
                                        <p:cTn id="325" dur="1000">
                                          <p:stCondLst>
                                            <p:cond delay="0"/>
                                          </p:stCondLst>
                                        </p:cTn>
                                        <p:tgtEl>
                                          <p:spTgt spid="113"/>
                                        </p:tgtEl>
                                        <p:attrNameLst>
                                          <p:attrName>style.visibility</p:attrName>
                                        </p:attrNameLst>
                                      </p:cBhvr>
                                      <p:to>
                                        <p:strVal val="visible"/>
                                      </p:to>
                                    </p:set>
                                  </p:childTnLst>
                                </p:cTn>
                              </p:par>
                            </p:childTnLst>
                          </p:cTn>
                        </p:par>
                        <p:par>
                          <p:cTn id="326" fill="hold">
                            <p:stCondLst>
                              <p:cond delay="99500"/>
                            </p:stCondLst>
                            <p:childTnLst>
                              <p:par>
                                <p:cTn id="327" presetID="11" presetClass="entr" presetSubtype="0" fill="hold" grpId="0" nodeType="afterEffect">
                                  <p:stCondLst>
                                    <p:cond delay="0"/>
                                  </p:stCondLst>
                                  <p:childTnLst>
                                    <p:set>
                                      <p:cBhvr>
                                        <p:cTn id="328" dur="1000">
                                          <p:stCondLst>
                                            <p:cond delay="0"/>
                                          </p:stCondLst>
                                        </p:cTn>
                                        <p:tgtEl>
                                          <p:spTgt spid="114"/>
                                        </p:tgtEl>
                                        <p:attrNameLst>
                                          <p:attrName>style.visibility</p:attrName>
                                        </p:attrNameLst>
                                      </p:cBhvr>
                                      <p:to>
                                        <p:strVal val="visible"/>
                                      </p:to>
                                    </p:set>
                                  </p:childTnLst>
                                </p:cTn>
                              </p:par>
                            </p:childTnLst>
                          </p:cTn>
                        </p:par>
                        <p:par>
                          <p:cTn id="329" fill="hold">
                            <p:stCondLst>
                              <p:cond delay="100500"/>
                            </p:stCondLst>
                            <p:childTnLst>
                              <p:par>
                                <p:cTn id="330" presetID="11" presetClass="entr" presetSubtype="0" fill="hold" grpId="0" nodeType="afterEffect">
                                  <p:stCondLst>
                                    <p:cond delay="0"/>
                                  </p:stCondLst>
                                  <p:childTnLst>
                                    <p:set>
                                      <p:cBhvr>
                                        <p:cTn id="331" dur="1000">
                                          <p:stCondLst>
                                            <p:cond delay="0"/>
                                          </p:stCondLst>
                                        </p:cTn>
                                        <p:tgtEl>
                                          <p:spTgt spid="115"/>
                                        </p:tgtEl>
                                        <p:attrNameLst>
                                          <p:attrName>style.visibility</p:attrName>
                                        </p:attrNameLst>
                                      </p:cBhvr>
                                      <p:to>
                                        <p:strVal val="visible"/>
                                      </p:to>
                                    </p:set>
                                  </p:childTnLst>
                                </p:cTn>
                              </p:par>
                            </p:childTnLst>
                          </p:cTn>
                        </p:par>
                        <p:par>
                          <p:cTn id="332" fill="hold">
                            <p:stCondLst>
                              <p:cond delay="101500"/>
                            </p:stCondLst>
                            <p:childTnLst>
                              <p:par>
                                <p:cTn id="333" presetID="11" presetClass="entr" presetSubtype="0" fill="hold" grpId="0" nodeType="afterEffect">
                                  <p:stCondLst>
                                    <p:cond delay="0"/>
                                  </p:stCondLst>
                                  <p:childTnLst>
                                    <p:set>
                                      <p:cBhvr>
                                        <p:cTn id="334" dur="1000">
                                          <p:stCondLst>
                                            <p:cond delay="0"/>
                                          </p:stCondLst>
                                        </p:cTn>
                                        <p:tgtEl>
                                          <p:spTgt spid="116"/>
                                        </p:tgtEl>
                                        <p:attrNameLst>
                                          <p:attrName>style.visibility</p:attrName>
                                        </p:attrNameLst>
                                      </p:cBhvr>
                                      <p:to>
                                        <p:strVal val="visible"/>
                                      </p:to>
                                    </p:set>
                                  </p:childTnLst>
                                </p:cTn>
                              </p:par>
                            </p:childTnLst>
                          </p:cTn>
                        </p:par>
                        <p:par>
                          <p:cTn id="335" fill="hold">
                            <p:stCondLst>
                              <p:cond delay="102500"/>
                            </p:stCondLst>
                            <p:childTnLst>
                              <p:par>
                                <p:cTn id="336" presetID="11" presetClass="entr" presetSubtype="0" fill="hold" grpId="0" nodeType="afterEffect">
                                  <p:stCondLst>
                                    <p:cond delay="0"/>
                                  </p:stCondLst>
                                  <p:childTnLst>
                                    <p:set>
                                      <p:cBhvr>
                                        <p:cTn id="337" dur="1000">
                                          <p:stCondLst>
                                            <p:cond delay="0"/>
                                          </p:stCondLst>
                                        </p:cTn>
                                        <p:tgtEl>
                                          <p:spTgt spid="117"/>
                                        </p:tgtEl>
                                        <p:attrNameLst>
                                          <p:attrName>style.visibility</p:attrName>
                                        </p:attrNameLst>
                                      </p:cBhvr>
                                      <p:to>
                                        <p:strVal val="visible"/>
                                      </p:to>
                                    </p:set>
                                  </p:childTnLst>
                                </p:cTn>
                              </p:par>
                            </p:childTnLst>
                          </p:cTn>
                        </p:par>
                        <p:par>
                          <p:cTn id="338" fill="hold">
                            <p:stCondLst>
                              <p:cond delay="103500"/>
                            </p:stCondLst>
                            <p:childTnLst>
                              <p:par>
                                <p:cTn id="339" presetID="11" presetClass="entr" presetSubtype="0" fill="hold" grpId="0" nodeType="afterEffect">
                                  <p:stCondLst>
                                    <p:cond delay="0"/>
                                  </p:stCondLst>
                                  <p:childTnLst>
                                    <p:set>
                                      <p:cBhvr>
                                        <p:cTn id="340" dur="1000">
                                          <p:stCondLst>
                                            <p:cond delay="0"/>
                                          </p:stCondLst>
                                        </p:cTn>
                                        <p:tgtEl>
                                          <p:spTgt spid="118"/>
                                        </p:tgtEl>
                                        <p:attrNameLst>
                                          <p:attrName>style.visibility</p:attrName>
                                        </p:attrNameLst>
                                      </p:cBhvr>
                                      <p:to>
                                        <p:strVal val="visible"/>
                                      </p:to>
                                    </p:set>
                                  </p:childTnLst>
                                </p:cTn>
                              </p:par>
                            </p:childTnLst>
                          </p:cTn>
                        </p:par>
                        <p:par>
                          <p:cTn id="341" fill="hold">
                            <p:stCondLst>
                              <p:cond delay="104500"/>
                            </p:stCondLst>
                            <p:childTnLst>
                              <p:par>
                                <p:cTn id="342" presetID="11" presetClass="entr" presetSubtype="0" fill="hold" grpId="0" nodeType="afterEffect">
                                  <p:stCondLst>
                                    <p:cond delay="0"/>
                                  </p:stCondLst>
                                  <p:childTnLst>
                                    <p:set>
                                      <p:cBhvr>
                                        <p:cTn id="343" dur="1000">
                                          <p:stCondLst>
                                            <p:cond delay="0"/>
                                          </p:stCondLst>
                                        </p:cTn>
                                        <p:tgtEl>
                                          <p:spTgt spid="119"/>
                                        </p:tgtEl>
                                        <p:attrNameLst>
                                          <p:attrName>style.visibility</p:attrName>
                                        </p:attrNameLst>
                                      </p:cBhvr>
                                      <p:to>
                                        <p:strVal val="visible"/>
                                      </p:to>
                                    </p:set>
                                  </p:childTnLst>
                                </p:cTn>
                              </p:par>
                            </p:childTnLst>
                          </p:cTn>
                        </p:par>
                        <p:par>
                          <p:cTn id="344" fill="hold">
                            <p:stCondLst>
                              <p:cond delay="105500"/>
                            </p:stCondLst>
                            <p:childTnLst>
                              <p:par>
                                <p:cTn id="345" presetID="11" presetClass="entr" presetSubtype="0" fill="hold" grpId="0" nodeType="afterEffect">
                                  <p:stCondLst>
                                    <p:cond delay="0"/>
                                  </p:stCondLst>
                                  <p:childTnLst>
                                    <p:set>
                                      <p:cBhvr>
                                        <p:cTn id="346" dur="1000">
                                          <p:stCondLst>
                                            <p:cond delay="0"/>
                                          </p:stCondLst>
                                        </p:cTn>
                                        <p:tgtEl>
                                          <p:spTgt spid="120"/>
                                        </p:tgtEl>
                                        <p:attrNameLst>
                                          <p:attrName>style.visibility</p:attrName>
                                        </p:attrNameLst>
                                      </p:cBhvr>
                                      <p:to>
                                        <p:strVal val="visible"/>
                                      </p:to>
                                    </p:set>
                                  </p:childTnLst>
                                </p:cTn>
                              </p:par>
                            </p:childTnLst>
                          </p:cTn>
                        </p:par>
                        <p:par>
                          <p:cTn id="347" fill="hold">
                            <p:stCondLst>
                              <p:cond delay="106500"/>
                            </p:stCondLst>
                            <p:childTnLst>
                              <p:par>
                                <p:cTn id="348" presetID="11" presetClass="entr" presetSubtype="0" fill="hold" grpId="0" nodeType="afterEffect">
                                  <p:stCondLst>
                                    <p:cond delay="0"/>
                                  </p:stCondLst>
                                  <p:childTnLst>
                                    <p:set>
                                      <p:cBhvr>
                                        <p:cTn id="349" dur="1000">
                                          <p:stCondLst>
                                            <p:cond delay="0"/>
                                          </p:stCondLst>
                                        </p:cTn>
                                        <p:tgtEl>
                                          <p:spTgt spid="121"/>
                                        </p:tgtEl>
                                        <p:attrNameLst>
                                          <p:attrName>style.visibility</p:attrName>
                                        </p:attrNameLst>
                                      </p:cBhvr>
                                      <p:to>
                                        <p:strVal val="visible"/>
                                      </p:to>
                                    </p:set>
                                  </p:childTnLst>
                                </p:cTn>
                              </p:par>
                            </p:childTnLst>
                          </p:cTn>
                        </p:par>
                        <p:par>
                          <p:cTn id="350" fill="hold">
                            <p:stCondLst>
                              <p:cond delay="107500"/>
                            </p:stCondLst>
                            <p:childTnLst>
                              <p:par>
                                <p:cTn id="351" presetID="11" presetClass="entr" presetSubtype="0" fill="hold" grpId="0" nodeType="afterEffect">
                                  <p:stCondLst>
                                    <p:cond delay="0"/>
                                  </p:stCondLst>
                                  <p:childTnLst>
                                    <p:set>
                                      <p:cBhvr>
                                        <p:cTn id="352" dur="1000">
                                          <p:stCondLst>
                                            <p:cond delay="0"/>
                                          </p:stCondLst>
                                        </p:cTn>
                                        <p:tgtEl>
                                          <p:spTgt spid="122"/>
                                        </p:tgtEl>
                                        <p:attrNameLst>
                                          <p:attrName>style.visibility</p:attrName>
                                        </p:attrNameLst>
                                      </p:cBhvr>
                                      <p:to>
                                        <p:strVal val="visible"/>
                                      </p:to>
                                    </p:set>
                                  </p:childTnLst>
                                </p:cTn>
                              </p:par>
                            </p:childTnLst>
                          </p:cTn>
                        </p:par>
                        <p:par>
                          <p:cTn id="353" fill="hold">
                            <p:stCondLst>
                              <p:cond delay="108500"/>
                            </p:stCondLst>
                            <p:childTnLst>
                              <p:par>
                                <p:cTn id="354" presetID="11" presetClass="entr" presetSubtype="0" fill="hold" grpId="0" nodeType="afterEffect">
                                  <p:stCondLst>
                                    <p:cond delay="0"/>
                                  </p:stCondLst>
                                  <p:childTnLst>
                                    <p:set>
                                      <p:cBhvr>
                                        <p:cTn id="355" dur="1000">
                                          <p:stCondLst>
                                            <p:cond delay="0"/>
                                          </p:stCondLst>
                                        </p:cTn>
                                        <p:tgtEl>
                                          <p:spTgt spid="123"/>
                                        </p:tgtEl>
                                        <p:attrNameLst>
                                          <p:attrName>style.visibility</p:attrName>
                                        </p:attrNameLst>
                                      </p:cBhvr>
                                      <p:to>
                                        <p:strVal val="visible"/>
                                      </p:to>
                                    </p:set>
                                  </p:childTnLst>
                                </p:cTn>
                              </p:par>
                            </p:childTnLst>
                          </p:cTn>
                        </p:par>
                        <p:par>
                          <p:cTn id="356" fill="hold">
                            <p:stCondLst>
                              <p:cond delay="109500"/>
                            </p:stCondLst>
                            <p:childTnLst>
                              <p:par>
                                <p:cTn id="357" presetID="11" presetClass="entr" presetSubtype="0" fill="hold" grpId="0" nodeType="afterEffect">
                                  <p:stCondLst>
                                    <p:cond delay="0"/>
                                  </p:stCondLst>
                                  <p:childTnLst>
                                    <p:set>
                                      <p:cBhvr>
                                        <p:cTn id="358" dur="1000">
                                          <p:stCondLst>
                                            <p:cond delay="0"/>
                                          </p:stCondLst>
                                        </p:cTn>
                                        <p:tgtEl>
                                          <p:spTgt spid="124"/>
                                        </p:tgtEl>
                                        <p:attrNameLst>
                                          <p:attrName>style.visibility</p:attrName>
                                        </p:attrNameLst>
                                      </p:cBhvr>
                                      <p:to>
                                        <p:strVal val="visible"/>
                                      </p:to>
                                    </p:set>
                                  </p:childTnLst>
                                </p:cTn>
                              </p:par>
                            </p:childTnLst>
                          </p:cTn>
                        </p:par>
                        <p:par>
                          <p:cTn id="359" fill="hold">
                            <p:stCondLst>
                              <p:cond delay="110500"/>
                            </p:stCondLst>
                            <p:childTnLst>
                              <p:par>
                                <p:cTn id="360" presetID="11" presetClass="entr" presetSubtype="0" fill="hold" grpId="0" nodeType="afterEffect">
                                  <p:stCondLst>
                                    <p:cond delay="0"/>
                                  </p:stCondLst>
                                  <p:childTnLst>
                                    <p:set>
                                      <p:cBhvr>
                                        <p:cTn id="361" dur="1000">
                                          <p:stCondLst>
                                            <p:cond delay="0"/>
                                          </p:stCondLst>
                                        </p:cTn>
                                        <p:tgtEl>
                                          <p:spTgt spid="125"/>
                                        </p:tgtEl>
                                        <p:attrNameLst>
                                          <p:attrName>style.visibility</p:attrName>
                                        </p:attrNameLst>
                                      </p:cBhvr>
                                      <p:to>
                                        <p:strVal val="visible"/>
                                      </p:to>
                                    </p:set>
                                  </p:childTnLst>
                                </p:cTn>
                              </p:par>
                            </p:childTnLst>
                          </p:cTn>
                        </p:par>
                        <p:par>
                          <p:cTn id="362" fill="hold">
                            <p:stCondLst>
                              <p:cond delay="111500"/>
                            </p:stCondLst>
                            <p:childTnLst>
                              <p:par>
                                <p:cTn id="363" presetID="11" presetClass="entr" presetSubtype="0" fill="hold" grpId="0" nodeType="afterEffect">
                                  <p:stCondLst>
                                    <p:cond delay="0"/>
                                  </p:stCondLst>
                                  <p:childTnLst>
                                    <p:set>
                                      <p:cBhvr>
                                        <p:cTn id="364" dur="1000">
                                          <p:stCondLst>
                                            <p:cond delay="0"/>
                                          </p:stCondLst>
                                        </p:cTn>
                                        <p:tgtEl>
                                          <p:spTgt spid="126"/>
                                        </p:tgtEl>
                                        <p:attrNameLst>
                                          <p:attrName>style.visibility</p:attrName>
                                        </p:attrNameLst>
                                      </p:cBhvr>
                                      <p:to>
                                        <p:strVal val="visible"/>
                                      </p:to>
                                    </p:set>
                                  </p:childTnLst>
                                </p:cTn>
                              </p:par>
                            </p:childTnLst>
                          </p:cTn>
                        </p:par>
                        <p:par>
                          <p:cTn id="365" fill="hold">
                            <p:stCondLst>
                              <p:cond delay="112500"/>
                            </p:stCondLst>
                            <p:childTnLst>
                              <p:par>
                                <p:cTn id="366" presetID="11" presetClass="entr" presetSubtype="0" fill="hold" grpId="0" nodeType="afterEffect">
                                  <p:stCondLst>
                                    <p:cond delay="0"/>
                                  </p:stCondLst>
                                  <p:childTnLst>
                                    <p:set>
                                      <p:cBhvr>
                                        <p:cTn id="367" dur="1000">
                                          <p:stCondLst>
                                            <p:cond delay="0"/>
                                          </p:stCondLst>
                                        </p:cTn>
                                        <p:tgtEl>
                                          <p:spTgt spid="127"/>
                                        </p:tgtEl>
                                        <p:attrNameLst>
                                          <p:attrName>style.visibility</p:attrName>
                                        </p:attrNameLst>
                                      </p:cBhvr>
                                      <p:to>
                                        <p:strVal val="visible"/>
                                      </p:to>
                                    </p:set>
                                  </p:childTnLst>
                                </p:cTn>
                              </p:par>
                            </p:childTnLst>
                          </p:cTn>
                        </p:par>
                        <p:par>
                          <p:cTn id="368" fill="hold">
                            <p:stCondLst>
                              <p:cond delay="113500"/>
                            </p:stCondLst>
                            <p:childTnLst>
                              <p:par>
                                <p:cTn id="369" presetID="11" presetClass="entr" presetSubtype="0" fill="hold" grpId="0" nodeType="afterEffect">
                                  <p:stCondLst>
                                    <p:cond delay="0"/>
                                  </p:stCondLst>
                                  <p:childTnLst>
                                    <p:set>
                                      <p:cBhvr>
                                        <p:cTn id="370" dur="1000">
                                          <p:stCondLst>
                                            <p:cond delay="0"/>
                                          </p:stCondLst>
                                        </p:cTn>
                                        <p:tgtEl>
                                          <p:spTgt spid="128"/>
                                        </p:tgtEl>
                                        <p:attrNameLst>
                                          <p:attrName>style.visibility</p:attrName>
                                        </p:attrNameLst>
                                      </p:cBhvr>
                                      <p:to>
                                        <p:strVal val="visible"/>
                                      </p:to>
                                    </p:set>
                                  </p:childTnLst>
                                </p:cTn>
                              </p:par>
                            </p:childTnLst>
                          </p:cTn>
                        </p:par>
                        <p:par>
                          <p:cTn id="371" fill="hold">
                            <p:stCondLst>
                              <p:cond delay="114500"/>
                            </p:stCondLst>
                            <p:childTnLst>
                              <p:par>
                                <p:cTn id="372" presetID="11" presetClass="entr" presetSubtype="0" fill="hold" grpId="0" nodeType="afterEffect">
                                  <p:stCondLst>
                                    <p:cond delay="0"/>
                                  </p:stCondLst>
                                  <p:childTnLst>
                                    <p:set>
                                      <p:cBhvr>
                                        <p:cTn id="373" dur="1000">
                                          <p:stCondLst>
                                            <p:cond delay="0"/>
                                          </p:stCondLst>
                                        </p:cTn>
                                        <p:tgtEl>
                                          <p:spTgt spid="129"/>
                                        </p:tgtEl>
                                        <p:attrNameLst>
                                          <p:attrName>style.visibility</p:attrName>
                                        </p:attrNameLst>
                                      </p:cBhvr>
                                      <p:to>
                                        <p:strVal val="visible"/>
                                      </p:to>
                                    </p:set>
                                  </p:childTnLst>
                                </p:cTn>
                              </p:par>
                            </p:childTnLst>
                          </p:cTn>
                        </p:par>
                        <p:par>
                          <p:cTn id="374" fill="hold">
                            <p:stCondLst>
                              <p:cond delay="115500"/>
                            </p:stCondLst>
                            <p:childTnLst>
                              <p:par>
                                <p:cTn id="375" presetID="11" presetClass="entr" presetSubtype="0" fill="hold" grpId="0" nodeType="afterEffect">
                                  <p:stCondLst>
                                    <p:cond delay="0"/>
                                  </p:stCondLst>
                                  <p:childTnLst>
                                    <p:set>
                                      <p:cBhvr>
                                        <p:cTn id="376" dur="1000">
                                          <p:stCondLst>
                                            <p:cond delay="0"/>
                                          </p:stCondLst>
                                        </p:cTn>
                                        <p:tgtEl>
                                          <p:spTgt spid="130"/>
                                        </p:tgtEl>
                                        <p:attrNameLst>
                                          <p:attrName>style.visibility</p:attrName>
                                        </p:attrNameLst>
                                      </p:cBhvr>
                                      <p:to>
                                        <p:strVal val="visible"/>
                                      </p:to>
                                    </p:set>
                                  </p:childTnLst>
                                </p:cTn>
                              </p:par>
                            </p:childTnLst>
                          </p:cTn>
                        </p:par>
                        <p:par>
                          <p:cTn id="377" fill="hold">
                            <p:stCondLst>
                              <p:cond delay="116500"/>
                            </p:stCondLst>
                            <p:childTnLst>
                              <p:par>
                                <p:cTn id="378" presetID="11" presetClass="entr" presetSubtype="0" fill="hold" grpId="0" nodeType="afterEffect">
                                  <p:stCondLst>
                                    <p:cond delay="0"/>
                                  </p:stCondLst>
                                  <p:childTnLst>
                                    <p:set>
                                      <p:cBhvr>
                                        <p:cTn id="379" dur="1000">
                                          <p:stCondLst>
                                            <p:cond delay="0"/>
                                          </p:stCondLst>
                                        </p:cTn>
                                        <p:tgtEl>
                                          <p:spTgt spid="131"/>
                                        </p:tgtEl>
                                        <p:attrNameLst>
                                          <p:attrName>style.visibility</p:attrName>
                                        </p:attrNameLst>
                                      </p:cBhvr>
                                      <p:to>
                                        <p:strVal val="visible"/>
                                      </p:to>
                                    </p:set>
                                  </p:childTnLst>
                                </p:cTn>
                              </p:par>
                            </p:childTnLst>
                          </p:cTn>
                        </p:par>
                        <p:par>
                          <p:cTn id="380" fill="hold">
                            <p:stCondLst>
                              <p:cond delay="117500"/>
                            </p:stCondLst>
                            <p:childTnLst>
                              <p:par>
                                <p:cTn id="381" presetID="11" presetClass="entr" presetSubtype="0" fill="hold" grpId="0" nodeType="afterEffect">
                                  <p:stCondLst>
                                    <p:cond delay="0"/>
                                  </p:stCondLst>
                                  <p:childTnLst>
                                    <p:set>
                                      <p:cBhvr>
                                        <p:cTn id="382" dur="1000">
                                          <p:stCondLst>
                                            <p:cond delay="0"/>
                                          </p:stCondLst>
                                        </p:cTn>
                                        <p:tgtEl>
                                          <p:spTgt spid="132"/>
                                        </p:tgtEl>
                                        <p:attrNameLst>
                                          <p:attrName>style.visibility</p:attrName>
                                        </p:attrNameLst>
                                      </p:cBhvr>
                                      <p:to>
                                        <p:strVal val="visible"/>
                                      </p:to>
                                    </p:set>
                                  </p:childTnLst>
                                </p:cTn>
                              </p:par>
                            </p:childTnLst>
                          </p:cTn>
                        </p:par>
                        <p:par>
                          <p:cTn id="383" fill="hold">
                            <p:stCondLst>
                              <p:cond delay="118500"/>
                            </p:stCondLst>
                            <p:childTnLst>
                              <p:par>
                                <p:cTn id="384" presetID="11" presetClass="entr" presetSubtype="0" fill="hold" grpId="0" nodeType="afterEffect">
                                  <p:stCondLst>
                                    <p:cond delay="0"/>
                                  </p:stCondLst>
                                  <p:childTnLst>
                                    <p:set>
                                      <p:cBhvr>
                                        <p:cTn id="385" dur="1000">
                                          <p:stCondLst>
                                            <p:cond delay="0"/>
                                          </p:stCondLst>
                                        </p:cTn>
                                        <p:tgtEl>
                                          <p:spTgt spid="133"/>
                                        </p:tgtEl>
                                        <p:attrNameLst>
                                          <p:attrName>style.visibility</p:attrName>
                                        </p:attrNameLst>
                                      </p:cBhvr>
                                      <p:to>
                                        <p:strVal val="visible"/>
                                      </p:to>
                                    </p:set>
                                  </p:childTnLst>
                                </p:cTn>
                              </p:par>
                            </p:childTnLst>
                          </p:cTn>
                        </p:par>
                        <p:par>
                          <p:cTn id="386" fill="hold">
                            <p:stCondLst>
                              <p:cond delay="119500"/>
                            </p:stCondLst>
                            <p:childTnLst>
                              <p:par>
                                <p:cTn id="387" presetID="11" presetClass="entr" presetSubtype="0" fill="hold" grpId="0" nodeType="afterEffect">
                                  <p:stCondLst>
                                    <p:cond delay="0"/>
                                  </p:stCondLst>
                                  <p:childTnLst>
                                    <p:set>
                                      <p:cBhvr>
                                        <p:cTn id="388" dur="1000">
                                          <p:stCondLst>
                                            <p:cond delay="0"/>
                                          </p:stCondLst>
                                        </p:cTn>
                                        <p:tgtEl>
                                          <p:spTgt spid="134"/>
                                        </p:tgtEl>
                                        <p:attrNameLst>
                                          <p:attrName>style.visibility</p:attrName>
                                        </p:attrNameLst>
                                      </p:cBhvr>
                                      <p:to>
                                        <p:strVal val="visible"/>
                                      </p:to>
                                    </p:set>
                                  </p:childTnLst>
                                </p:cTn>
                              </p:par>
                            </p:childTnLst>
                          </p:cTn>
                        </p:par>
                        <p:par>
                          <p:cTn id="389" fill="hold">
                            <p:stCondLst>
                              <p:cond delay="120500"/>
                            </p:stCondLst>
                            <p:childTnLst>
                              <p:par>
                                <p:cTn id="390" presetID="11" presetClass="entr" presetSubtype="0" fill="hold" grpId="0" nodeType="afterEffect">
                                  <p:stCondLst>
                                    <p:cond delay="0"/>
                                  </p:stCondLst>
                                  <p:childTnLst>
                                    <p:set>
                                      <p:cBhvr>
                                        <p:cTn id="391" dur="1000">
                                          <p:stCondLst>
                                            <p:cond delay="0"/>
                                          </p:stCondLst>
                                        </p:cTn>
                                        <p:tgtEl>
                                          <p:spTgt spid="135"/>
                                        </p:tgtEl>
                                        <p:attrNameLst>
                                          <p:attrName>style.visibility</p:attrName>
                                        </p:attrNameLst>
                                      </p:cBhvr>
                                      <p:to>
                                        <p:strVal val="visible"/>
                                      </p:to>
                                    </p:set>
                                  </p:childTnLst>
                                </p:cTn>
                              </p:par>
                            </p:childTnLst>
                          </p:cTn>
                        </p:par>
                        <p:par>
                          <p:cTn id="392" fill="hold">
                            <p:stCondLst>
                              <p:cond delay="121500"/>
                            </p:stCondLst>
                            <p:childTnLst>
                              <p:par>
                                <p:cTn id="393" presetID="11" presetClass="entr" presetSubtype="0" fill="hold" grpId="0" nodeType="afterEffect">
                                  <p:stCondLst>
                                    <p:cond delay="0"/>
                                  </p:stCondLst>
                                  <p:childTnLst>
                                    <p:set>
                                      <p:cBhvr>
                                        <p:cTn id="394" dur="1000">
                                          <p:stCondLst>
                                            <p:cond delay="0"/>
                                          </p:stCondLst>
                                        </p:cTn>
                                        <p:tgtEl>
                                          <p:spTgt spid="136"/>
                                        </p:tgtEl>
                                        <p:attrNameLst>
                                          <p:attrName>style.visibility</p:attrName>
                                        </p:attrNameLst>
                                      </p:cBhvr>
                                      <p:to>
                                        <p:strVal val="visible"/>
                                      </p:to>
                                    </p:set>
                                  </p:childTnLst>
                                </p:cTn>
                              </p:par>
                            </p:childTnLst>
                          </p:cTn>
                        </p:par>
                        <p:par>
                          <p:cTn id="395" fill="hold">
                            <p:stCondLst>
                              <p:cond delay="122500"/>
                            </p:stCondLst>
                            <p:childTnLst>
                              <p:par>
                                <p:cTn id="396" presetID="11" presetClass="entr" presetSubtype="0" fill="hold" grpId="0" nodeType="afterEffect">
                                  <p:stCondLst>
                                    <p:cond delay="0"/>
                                  </p:stCondLst>
                                  <p:childTnLst>
                                    <p:set>
                                      <p:cBhvr>
                                        <p:cTn id="397" dur="1000">
                                          <p:stCondLst>
                                            <p:cond delay="0"/>
                                          </p:stCondLst>
                                        </p:cTn>
                                        <p:tgtEl>
                                          <p:spTgt spid="137"/>
                                        </p:tgtEl>
                                        <p:attrNameLst>
                                          <p:attrName>style.visibility</p:attrName>
                                        </p:attrNameLst>
                                      </p:cBhvr>
                                      <p:to>
                                        <p:strVal val="visible"/>
                                      </p:to>
                                    </p:set>
                                  </p:childTnLst>
                                </p:cTn>
                              </p:par>
                            </p:childTnLst>
                          </p:cTn>
                        </p:par>
                        <p:par>
                          <p:cTn id="398" fill="hold">
                            <p:stCondLst>
                              <p:cond delay="123500"/>
                            </p:stCondLst>
                            <p:childTnLst>
                              <p:par>
                                <p:cTn id="399" presetID="11" presetClass="entr" presetSubtype="0" fill="hold" grpId="0" nodeType="afterEffect">
                                  <p:stCondLst>
                                    <p:cond delay="0"/>
                                  </p:stCondLst>
                                  <p:childTnLst>
                                    <p:set>
                                      <p:cBhvr>
                                        <p:cTn id="400" dur="1000">
                                          <p:stCondLst>
                                            <p:cond delay="0"/>
                                          </p:stCondLst>
                                        </p:cTn>
                                        <p:tgtEl>
                                          <p:spTgt spid="138"/>
                                        </p:tgtEl>
                                        <p:attrNameLst>
                                          <p:attrName>style.visibility</p:attrName>
                                        </p:attrNameLst>
                                      </p:cBhvr>
                                      <p:to>
                                        <p:strVal val="visible"/>
                                      </p:to>
                                    </p:set>
                                  </p:childTnLst>
                                </p:cTn>
                              </p:par>
                            </p:childTnLst>
                          </p:cTn>
                        </p:par>
                        <p:par>
                          <p:cTn id="401" fill="hold">
                            <p:stCondLst>
                              <p:cond delay="124500"/>
                            </p:stCondLst>
                            <p:childTnLst>
                              <p:par>
                                <p:cTn id="402" presetID="11" presetClass="entr" presetSubtype="0" fill="hold" grpId="0" nodeType="afterEffect">
                                  <p:stCondLst>
                                    <p:cond delay="0"/>
                                  </p:stCondLst>
                                  <p:childTnLst>
                                    <p:set>
                                      <p:cBhvr>
                                        <p:cTn id="403" dur="1000">
                                          <p:stCondLst>
                                            <p:cond delay="0"/>
                                          </p:stCondLst>
                                        </p:cTn>
                                        <p:tgtEl>
                                          <p:spTgt spid="139"/>
                                        </p:tgtEl>
                                        <p:attrNameLst>
                                          <p:attrName>style.visibility</p:attrName>
                                        </p:attrNameLst>
                                      </p:cBhvr>
                                      <p:to>
                                        <p:strVal val="visible"/>
                                      </p:to>
                                    </p:set>
                                  </p:childTnLst>
                                </p:cTn>
                              </p:par>
                            </p:childTnLst>
                          </p:cTn>
                        </p:par>
                        <p:par>
                          <p:cTn id="404" fill="hold">
                            <p:stCondLst>
                              <p:cond delay="125500"/>
                            </p:stCondLst>
                            <p:childTnLst>
                              <p:par>
                                <p:cTn id="405" presetID="11" presetClass="entr" presetSubtype="0" fill="hold" grpId="0" nodeType="afterEffect">
                                  <p:stCondLst>
                                    <p:cond delay="0"/>
                                  </p:stCondLst>
                                  <p:childTnLst>
                                    <p:set>
                                      <p:cBhvr>
                                        <p:cTn id="406" dur="1000">
                                          <p:stCondLst>
                                            <p:cond delay="0"/>
                                          </p:stCondLst>
                                        </p:cTn>
                                        <p:tgtEl>
                                          <p:spTgt spid="140"/>
                                        </p:tgtEl>
                                        <p:attrNameLst>
                                          <p:attrName>style.visibility</p:attrName>
                                        </p:attrNameLst>
                                      </p:cBhvr>
                                      <p:to>
                                        <p:strVal val="visible"/>
                                      </p:to>
                                    </p:set>
                                  </p:childTnLst>
                                </p:cTn>
                              </p:par>
                            </p:childTnLst>
                          </p:cTn>
                        </p:par>
                        <p:par>
                          <p:cTn id="407" fill="hold">
                            <p:stCondLst>
                              <p:cond delay="126500"/>
                            </p:stCondLst>
                            <p:childTnLst>
                              <p:par>
                                <p:cTn id="408" presetID="11" presetClass="entr" presetSubtype="0" fill="hold" grpId="0" nodeType="afterEffect">
                                  <p:stCondLst>
                                    <p:cond delay="0"/>
                                  </p:stCondLst>
                                  <p:childTnLst>
                                    <p:set>
                                      <p:cBhvr>
                                        <p:cTn id="409" dur="1000">
                                          <p:stCondLst>
                                            <p:cond delay="0"/>
                                          </p:stCondLst>
                                        </p:cTn>
                                        <p:tgtEl>
                                          <p:spTgt spid="141"/>
                                        </p:tgtEl>
                                        <p:attrNameLst>
                                          <p:attrName>style.visibility</p:attrName>
                                        </p:attrNameLst>
                                      </p:cBhvr>
                                      <p:to>
                                        <p:strVal val="visible"/>
                                      </p:to>
                                    </p:set>
                                  </p:childTnLst>
                                </p:cTn>
                              </p:par>
                            </p:childTnLst>
                          </p:cTn>
                        </p:par>
                        <p:par>
                          <p:cTn id="410" fill="hold">
                            <p:stCondLst>
                              <p:cond delay="127500"/>
                            </p:stCondLst>
                            <p:childTnLst>
                              <p:par>
                                <p:cTn id="411" presetID="11" presetClass="entr" presetSubtype="0" fill="hold" grpId="0" nodeType="afterEffect">
                                  <p:stCondLst>
                                    <p:cond delay="0"/>
                                  </p:stCondLst>
                                  <p:childTnLst>
                                    <p:set>
                                      <p:cBhvr>
                                        <p:cTn id="412" dur="1000">
                                          <p:stCondLst>
                                            <p:cond delay="0"/>
                                          </p:stCondLst>
                                        </p:cTn>
                                        <p:tgtEl>
                                          <p:spTgt spid="142"/>
                                        </p:tgtEl>
                                        <p:attrNameLst>
                                          <p:attrName>style.visibility</p:attrName>
                                        </p:attrNameLst>
                                      </p:cBhvr>
                                      <p:to>
                                        <p:strVal val="visible"/>
                                      </p:to>
                                    </p:set>
                                  </p:childTnLst>
                                </p:cTn>
                              </p:par>
                            </p:childTnLst>
                          </p:cTn>
                        </p:par>
                        <p:par>
                          <p:cTn id="413" fill="hold">
                            <p:stCondLst>
                              <p:cond delay="128500"/>
                            </p:stCondLst>
                            <p:childTnLst>
                              <p:par>
                                <p:cTn id="414" presetID="11" presetClass="entr" presetSubtype="0" fill="hold" grpId="0" nodeType="afterEffect">
                                  <p:stCondLst>
                                    <p:cond delay="0"/>
                                  </p:stCondLst>
                                  <p:childTnLst>
                                    <p:set>
                                      <p:cBhvr>
                                        <p:cTn id="415" dur="1000">
                                          <p:stCondLst>
                                            <p:cond delay="0"/>
                                          </p:stCondLst>
                                        </p:cTn>
                                        <p:tgtEl>
                                          <p:spTgt spid="143"/>
                                        </p:tgtEl>
                                        <p:attrNameLst>
                                          <p:attrName>style.visibility</p:attrName>
                                        </p:attrNameLst>
                                      </p:cBhvr>
                                      <p:to>
                                        <p:strVal val="visible"/>
                                      </p:to>
                                    </p:set>
                                  </p:childTnLst>
                                </p:cTn>
                              </p:par>
                            </p:childTnLst>
                          </p:cTn>
                        </p:par>
                        <p:par>
                          <p:cTn id="416" fill="hold">
                            <p:stCondLst>
                              <p:cond delay="129500"/>
                            </p:stCondLst>
                            <p:childTnLst>
                              <p:par>
                                <p:cTn id="417" presetID="11" presetClass="entr" presetSubtype="0" fill="hold" grpId="0" nodeType="afterEffect">
                                  <p:stCondLst>
                                    <p:cond delay="0"/>
                                  </p:stCondLst>
                                  <p:childTnLst>
                                    <p:set>
                                      <p:cBhvr>
                                        <p:cTn id="418" dur="1000">
                                          <p:stCondLst>
                                            <p:cond delay="0"/>
                                          </p:stCondLst>
                                        </p:cTn>
                                        <p:tgtEl>
                                          <p:spTgt spid="144"/>
                                        </p:tgtEl>
                                        <p:attrNameLst>
                                          <p:attrName>style.visibility</p:attrName>
                                        </p:attrNameLst>
                                      </p:cBhvr>
                                      <p:to>
                                        <p:strVal val="visible"/>
                                      </p:to>
                                    </p:set>
                                  </p:childTnLst>
                                </p:cTn>
                              </p:par>
                            </p:childTnLst>
                          </p:cTn>
                        </p:par>
                        <p:par>
                          <p:cTn id="419" fill="hold">
                            <p:stCondLst>
                              <p:cond delay="130500"/>
                            </p:stCondLst>
                            <p:childTnLst>
                              <p:par>
                                <p:cTn id="420" presetID="11" presetClass="entr" presetSubtype="0" fill="hold" grpId="0" nodeType="afterEffect">
                                  <p:stCondLst>
                                    <p:cond delay="0"/>
                                  </p:stCondLst>
                                  <p:childTnLst>
                                    <p:set>
                                      <p:cBhvr>
                                        <p:cTn id="421" dur="1000">
                                          <p:stCondLst>
                                            <p:cond delay="0"/>
                                          </p:stCondLst>
                                        </p:cTn>
                                        <p:tgtEl>
                                          <p:spTgt spid="145"/>
                                        </p:tgtEl>
                                        <p:attrNameLst>
                                          <p:attrName>style.visibility</p:attrName>
                                        </p:attrNameLst>
                                      </p:cBhvr>
                                      <p:to>
                                        <p:strVal val="visible"/>
                                      </p:to>
                                    </p:set>
                                  </p:childTnLst>
                                </p:cTn>
                              </p:par>
                            </p:childTnLst>
                          </p:cTn>
                        </p:par>
                        <p:par>
                          <p:cTn id="422" fill="hold">
                            <p:stCondLst>
                              <p:cond delay="131500"/>
                            </p:stCondLst>
                            <p:childTnLst>
                              <p:par>
                                <p:cTn id="423" presetID="11" presetClass="entr" presetSubtype="0" fill="hold" grpId="0" nodeType="afterEffect">
                                  <p:stCondLst>
                                    <p:cond delay="0"/>
                                  </p:stCondLst>
                                  <p:childTnLst>
                                    <p:set>
                                      <p:cBhvr>
                                        <p:cTn id="424" dur="1000">
                                          <p:stCondLst>
                                            <p:cond delay="0"/>
                                          </p:stCondLst>
                                        </p:cTn>
                                        <p:tgtEl>
                                          <p:spTgt spid="146"/>
                                        </p:tgtEl>
                                        <p:attrNameLst>
                                          <p:attrName>style.visibility</p:attrName>
                                        </p:attrNameLst>
                                      </p:cBhvr>
                                      <p:to>
                                        <p:strVal val="visible"/>
                                      </p:to>
                                    </p:set>
                                  </p:childTnLst>
                                </p:cTn>
                              </p:par>
                            </p:childTnLst>
                          </p:cTn>
                        </p:par>
                        <p:par>
                          <p:cTn id="425" fill="hold">
                            <p:stCondLst>
                              <p:cond delay="132500"/>
                            </p:stCondLst>
                            <p:childTnLst>
                              <p:par>
                                <p:cTn id="426" presetID="11" presetClass="entr" presetSubtype="0" fill="hold" grpId="0" nodeType="afterEffect">
                                  <p:stCondLst>
                                    <p:cond delay="0"/>
                                  </p:stCondLst>
                                  <p:childTnLst>
                                    <p:set>
                                      <p:cBhvr>
                                        <p:cTn id="427" dur="1000">
                                          <p:stCondLst>
                                            <p:cond delay="0"/>
                                          </p:stCondLst>
                                        </p:cTn>
                                        <p:tgtEl>
                                          <p:spTgt spid="147"/>
                                        </p:tgtEl>
                                        <p:attrNameLst>
                                          <p:attrName>style.visibility</p:attrName>
                                        </p:attrNameLst>
                                      </p:cBhvr>
                                      <p:to>
                                        <p:strVal val="visible"/>
                                      </p:to>
                                    </p:set>
                                  </p:childTnLst>
                                </p:cTn>
                              </p:par>
                            </p:childTnLst>
                          </p:cTn>
                        </p:par>
                        <p:par>
                          <p:cTn id="428" fill="hold">
                            <p:stCondLst>
                              <p:cond delay="133500"/>
                            </p:stCondLst>
                            <p:childTnLst>
                              <p:par>
                                <p:cTn id="429" presetID="11" presetClass="entr" presetSubtype="0" fill="hold" grpId="0" nodeType="afterEffect">
                                  <p:stCondLst>
                                    <p:cond delay="0"/>
                                  </p:stCondLst>
                                  <p:childTnLst>
                                    <p:set>
                                      <p:cBhvr>
                                        <p:cTn id="430" dur="1000">
                                          <p:stCondLst>
                                            <p:cond delay="0"/>
                                          </p:stCondLst>
                                        </p:cTn>
                                        <p:tgtEl>
                                          <p:spTgt spid="148"/>
                                        </p:tgtEl>
                                        <p:attrNameLst>
                                          <p:attrName>style.visibility</p:attrName>
                                        </p:attrNameLst>
                                      </p:cBhvr>
                                      <p:to>
                                        <p:strVal val="visible"/>
                                      </p:to>
                                    </p:set>
                                  </p:childTnLst>
                                </p:cTn>
                              </p:par>
                            </p:childTnLst>
                          </p:cTn>
                        </p:par>
                        <p:par>
                          <p:cTn id="431" fill="hold">
                            <p:stCondLst>
                              <p:cond delay="134500"/>
                            </p:stCondLst>
                            <p:childTnLst>
                              <p:par>
                                <p:cTn id="432" presetID="11" presetClass="entr" presetSubtype="0" fill="hold" grpId="0" nodeType="afterEffect">
                                  <p:stCondLst>
                                    <p:cond delay="0"/>
                                  </p:stCondLst>
                                  <p:childTnLst>
                                    <p:set>
                                      <p:cBhvr>
                                        <p:cTn id="433" dur="1000">
                                          <p:stCondLst>
                                            <p:cond delay="0"/>
                                          </p:stCondLst>
                                        </p:cTn>
                                        <p:tgtEl>
                                          <p:spTgt spid="149"/>
                                        </p:tgtEl>
                                        <p:attrNameLst>
                                          <p:attrName>style.visibility</p:attrName>
                                        </p:attrNameLst>
                                      </p:cBhvr>
                                      <p:to>
                                        <p:strVal val="visible"/>
                                      </p:to>
                                    </p:set>
                                  </p:childTnLst>
                                </p:cTn>
                              </p:par>
                            </p:childTnLst>
                          </p:cTn>
                        </p:par>
                        <p:par>
                          <p:cTn id="434" fill="hold">
                            <p:stCondLst>
                              <p:cond delay="135500"/>
                            </p:stCondLst>
                            <p:childTnLst>
                              <p:par>
                                <p:cTn id="435" presetID="11" presetClass="entr" presetSubtype="0" fill="hold" grpId="0" nodeType="afterEffect">
                                  <p:stCondLst>
                                    <p:cond delay="0"/>
                                  </p:stCondLst>
                                  <p:childTnLst>
                                    <p:set>
                                      <p:cBhvr>
                                        <p:cTn id="436" dur="1000">
                                          <p:stCondLst>
                                            <p:cond delay="0"/>
                                          </p:stCondLst>
                                        </p:cTn>
                                        <p:tgtEl>
                                          <p:spTgt spid="150"/>
                                        </p:tgtEl>
                                        <p:attrNameLst>
                                          <p:attrName>style.visibility</p:attrName>
                                        </p:attrNameLst>
                                      </p:cBhvr>
                                      <p:to>
                                        <p:strVal val="visible"/>
                                      </p:to>
                                    </p:set>
                                  </p:childTnLst>
                                </p:cTn>
                              </p:par>
                            </p:childTnLst>
                          </p:cTn>
                        </p:par>
                        <p:par>
                          <p:cTn id="437" fill="hold">
                            <p:stCondLst>
                              <p:cond delay="136500"/>
                            </p:stCondLst>
                            <p:childTnLst>
                              <p:par>
                                <p:cTn id="438" presetID="11" presetClass="entr" presetSubtype="0" fill="hold" grpId="0" nodeType="afterEffect">
                                  <p:stCondLst>
                                    <p:cond delay="0"/>
                                  </p:stCondLst>
                                  <p:childTnLst>
                                    <p:set>
                                      <p:cBhvr>
                                        <p:cTn id="439" dur="1000">
                                          <p:stCondLst>
                                            <p:cond delay="0"/>
                                          </p:stCondLst>
                                        </p:cTn>
                                        <p:tgtEl>
                                          <p:spTgt spid="151"/>
                                        </p:tgtEl>
                                        <p:attrNameLst>
                                          <p:attrName>style.visibility</p:attrName>
                                        </p:attrNameLst>
                                      </p:cBhvr>
                                      <p:to>
                                        <p:strVal val="visible"/>
                                      </p:to>
                                    </p:set>
                                  </p:childTnLst>
                                </p:cTn>
                              </p:par>
                            </p:childTnLst>
                          </p:cTn>
                        </p:par>
                        <p:par>
                          <p:cTn id="440" fill="hold">
                            <p:stCondLst>
                              <p:cond delay="137500"/>
                            </p:stCondLst>
                            <p:childTnLst>
                              <p:par>
                                <p:cTn id="441" presetID="11" presetClass="entr" presetSubtype="0" fill="hold" grpId="0" nodeType="afterEffect">
                                  <p:stCondLst>
                                    <p:cond delay="0"/>
                                  </p:stCondLst>
                                  <p:childTnLst>
                                    <p:set>
                                      <p:cBhvr>
                                        <p:cTn id="442" dur="1000">
                                          <p:stCondLst>
                                            <p:cond delay="0"/>
                                          </p:stCondLst>
                                        </p:cTn>
                                        <p:tgtEl>
                                          <p:spTgt spid="152"/>
                                        </p:tgtEl>
                                        <p:attrNameLst>
                                          <p:attrName>style.visibility</p:attrName>
                                        </p:attrNameLst>
                                      </p:cBhvr>
                                      <p:to>
                                        <p:strVal val="visible"/>
                                      </p:to>
                                    </p:set>
                                  </p:childTnLst>
                                </p:cTn>
                              </p:par>
                            </p:childTnLst>
                          </p:cTn>
                        </p:par>
                        <p:par>
                          <p:cTn id="443" fill="hold">
                            <p:stCondLst>
                              <p:cond delay="138500"/>
                            </p:stCondLst>
                            <p:childTnLst>
                              <p:par>
                                <p:cTn id="444" presetID="11" presetClass="entr" presetSubtype="0" fill="hold" grpId="0" nodeType="afterEffect">
                                  <p:stCondLst>
                                    <p:cond delay="0"/>
                                  </p:stCondLst>
                                  <p:childTnLst>
                                    <p:set>
                                      <p:cBhvr>
                                        <p:cTn id="445" dur="1000">
                                          <p:stCondLst>
                                            <p:cond delay="0"/>
                                          </p:stCondLst>
                                        </p:cTn>
                                        <p:tgtEl>
                                          <p:spTgt spid="153"/>
                                        </p:tgtEl>
                                        <p:attrNameLst>
                                          <p:attrName>style.visibility</p:attrName>
                                        </p:attrNameLst>
                                      </p:cBhvr>
                                      <p:to>
                                        <p:strVal val="visible"/>
                                      </p:to>
                                    </p:set>
                                  </p:childTnLst>
                                </p:cTn>
                              </p:par>
                            </p:childTnLst>
                          </p:cTn>
                        </p:par>
                        <p:par>
                          <p:cTn id="446" fill="hold">
                            <p:stCondLst>
                              <p:cond delay="139500"/>
                            </p:stCondLst>
                            <p:childTnLst>
                              <p:par>
                                <p:cTn id="447" presetID="11" presetClass="entr" presetSubtype="0" fill="hold" grpId="0" nodeType="afterEffect">
                                  <p:stCondLst>
                                    <p:cond delay="0"/>
                                  </p:stCondLst>
                                  <p:childTnLst>
                                    <p:set>
                                      <p:cBhvr>
                                        <p:cTn id="448" dur="1000">
                                          <p:stCondLst>
                                            <p:cond delay="0"/>
                                          </p:stCondLst>
                                        </p:cTn>
                                        <p:tgtEl>
                                          <p:spTgt spid="154"/>
                                        </p:tgtEl>
                                        <p:attrNameLst>
                                          <p:attrName>style.visibility</p:attrName>
                                        </p:attrNameLst>
                                      </p:cBhvr>
                                      <p:to>
                                        <p:strVal val="visible"/>
                                      </p:to>
                                    </p:set>
                                  </p:childTnLst>
                                </p:cTn>
                              </p:par>
                            </p:childTnLst>
                          </p:cTn>
                        </p:par>
                        <p:par>
                          <p:cTn id="449" fill="hold">
                            <p:stCondLst>
                              <p:cond delay="140500"/>
                            </p:stCondLst>
                            <p:childTnLst>
                              <p:par>
                                <p:cTn id="450" presetID="11" presetClass="entr" presetSubtype="0" fill="hold" grpId="0" nodeType="afterEffect">
                                  <p:stCondLst>
                                    <p:cond delay="0"/>
                                  </p:stCondLst>
                                  <p:childTnLst>
                                    <p:set>
                                      <p:cBhvr>
                                        <p:cTn id="451" dur="1000">
                                          <p:stCondLst>
                                            <p:cond delay="0"/>
                                          </p:stCondLst>
                                        </p:cTn>
                                        <p:tgtEl>
                                          <p:spTgt spid="155"/>
                                        </p:tgtEl>
                                        <p:attrNameLst>
                                          <p:attrName>style.visibility</p:attrName>
                                        </p:attrNameLst>
                                      </p:cBhvr>
                                      <p:to>
                                        <p:strVal val="visible"/>
                                      </p:to>
                                    </p:set>
                                  </p:childTnLst>
                                </p:cTn>
                              </p:par>
                            </p:childTnLst>
                          </p:cTn>
                        </p:par>
                        <p:par>
                          <p:cTn id="452" fill="hold">
                            <p:stCondLst>
                              <p:cond delay="141500"/>
                            </p:stCondLst>
                            <p:childTnLst>
                              <p:par>
                                <p:cTn id="453" presetID="11" presetClass="entr" presetSubtype="0" fill="hold" grpId="0" nodeType="afterEffect">
                                  <p:stCondLst>
                                    <p:cond delay="0"/>
                                  </p:stCondLst>
                                  <p:childTnLst>
                                    <p:set>
                                      <p:cBhvr>
                                        <p:cTn id="454" dur="1000">
                                          <p:stCondLst>
                                            <p:cond delay="0"/>
                                          </p:stCondLst>
                                        </p:cTn>
                                        <p:tgtEl>
                                          <p:spTgt spid="156"/>
                                        </p:tgtEl>
                                        <p:attrNameLst>
                                          <p:attrName>style.visibility</p:attrName>
                                        </p:attrNameLst>
                                      </p:cBhvr>
                                      <p:to>
                                        <p:strVal val="visible"/>
                                      </p:to>
                                    </p:set>
                                  </p:childTnLst>
                                </p:cTn>
                              </p:par>
                            </p:childTnLst>
                          </p:cTn>
                        </p:par>
                        <p:par>
                          <p:cTn id="455" fill="hold">
                            <p:stCondLst>
                              <p:cond delay="142500"/>
                            </p:stCondLst>
                            <p:childTnLst>
                              <p:par>
                                <p:cTn id="456" presetID="11" presetClass="entr" presetSubtype="0" fill="hold" grpId="0" nodeType="afterEffect">
                                  <p:stCondLst>
                                    <p:cond delay="0"/>
                                  </p:stCondLst>
                                  <p:childTnLst>
                                    <p:set>
                                      <p:cBhvr>
                                        <p:cTn id="457" dur="1000">
                                          <p:stCondLst>
                                            <p:cond delay="0"/>
                                          </p:stCondLst>
                                        </p:cTn>
                                        <p:tgtEl>
                                          <p:spTgt spid="157"/>
                                        </p:tgtEl>
                                        <p:attrNameLst>
                                          <p:attrName>style.visibility</p:attrName>
                                        </p:attrNameLst>
                                      </p:cBhvr>
                                      <p:to>
                                        <p:strVal val="visible"/>
                                      </p:to>
                                    </p:set>
                                  </p:childTnLst>
                                </p:cTn>
                              </p:par>
                            </p:childTnLst>
                          </p:cTn>
                        </p:par>
                        <p:par>
                          <p:cTn id="458" fill="hold">
                            <p:stCondLst>
                              <p:cond delay="143500"/>
                            </p:stCondLst>
                            <p:childTnLst>
                              <p:par>
                                <p:cTn id="459" presetID="11" presetClass="entr" presetSubtype="0" fill="hold" grpId="0" nodeType="afterEffect">
                                  <p:stCondLst>
                                    <p:cond delay="0"/>
                                  </p:stCondLst>
                                  <p:childTnLst>
                                    <p:set>
                                      <p:cBhvr>
                                        <p:cTn id="460" dur="1000">
                                          <p:stCondLst>
                                            <p:cond delay="0"/>
                                          </p:stCondLst>
                                        </p:cTn>
                                        <p:tgtEl>
                                          <p:spTgt spid="158"/>
                                        </p:tgtEl>
                                        <p:attrNameLst>
                                          <p:attrName>style.visibility</p:attrName>
                                        </p:attrNameLst>
                                      </p:cBhvr>
                                      <p:to>
                                        <p:strVal val="visible"/>
                                      </p:to>
                                    </p:set>
                                  </p:childTnLst>
                                </p:cTn>
                              </p:par>
                            </p:childTnLst>
                          </p:cTn>
                        </p:par>
                        <p:par>
                          <p:cTn id="461" fill="hold">
                            <p:stCondLst>
                              <p:cond delay="144500"/>
                            </p:stCondLst>
                            <p:childTnLst>
                              <p:par>
                                <p:cTn id="462" presetID="11" presetClass="entr" presetSubtype="0" fill="hold" grpId="0" nodeType="afterEffect">
                                  <p:stCondLst>
                                    <p:cond delay="0"/>
                                  </p:stCondLst>
                                  <p:childTnLst>
                                    <p:set>
                                      <p:cBhvr>
                                        <p:cTn id="463" dur="1000">
                                          <p:stCondLst>
                                            <p:cond delay="0"/>
                                          </p:stCondLst>
                                        </p:cTn>
                                        <p:tgtEl>
                                          <p:spTgt spid="159"/>
                                        </p:tgtEl>
                                        <p:attrNameLst>
                                          <p:attrName>style.visibility</p:attrName>
                                        </p:attrNameLst>
                                      </p:cBhvr>
                                      <p:to>
                                        <p:strVal val="visible"/>
                                      </p:to>
                                    </p:set>
                                  </p:childTnLst>
                                </p:cTn>
                              </p:par>
                            </p:childTnLst>
                          </p:cTn>
                        </p:par>
                        <p:par>
                          <p:cTn id="464" fill="hold">
                            <p:stCondLst>
                              <p:cond delay="145500"/>
                            </p:stCondLst>
                            <p:childTnLst>
                              <p:par>
                                <p:cTn id="465" presetID="11" presetClass="entr" presetSubtype="0" fill="hold" grpId="0" nodeType="afterEffect">
                                  <p:stCondLst>
                                    <p:cond delay="0"/>
                                  </p:stCondLst>
                                  <p:childTnLst>
                                    <p:set>
                                      <p:cBhvr>
                                        <p:cTn id="466" dur="1000">
                                          <p:stCondLst>
                                            <p:cond delay="0"/>
                                          </p:stCondLst>
                                        </p:cTn>
                                        <p:tgtEl>
                                          <p:spTgt spid="160"/>
                                        </p:tgtEl>
                                        <p:attrNameLst>
                                          <p:attrName>style.visibility</p:attrName>
                                        </p:attrNameLst>
                                      </p:cBhvr>
                                      <p:to>
                                        <p:strVal val="visible"/>
                                      </p:to>
                                    </p:set>
                                  </p:childTnLst>
                                </p:cTn>
                              </p:par>
                            </p:childTnLst>
                          </p:cTn>
                        </p:par>
                        <p:par>
                          <p:cTn id="467" fill="hold">
                            <p:stCondLst>
                              <p:cond delay="146500"/>
                            </p:stCondLst>
                            <p:childTnLst>
                              <p:par>
                                <p:cTn id="468" presetID="11" presetClass="entr" presetSubtype="0" fill="hold" grpId="0" nodeType="afterEffect">
                                  <p:stCondLst>
                                    <p:cond delay="0"/>
                                  </p:stCondLst>
                                  <p:childTnLst>
                                    <p:set>
                                      <p:cBhvr>
                                        <p:cTn id="469" dur="1000">
                                          <p:stCondLst>
                                            <p:cond delay="0"/>
                                          </p:stCondLst>
                                        </p:cTn>
                                        <p:tgtEl>
                                          <p:spTgt spid="161"/>
                                        </p:tgtEl>
                                        <p:attrNameLst>
                                          <p:attrName>style.visibility</p:attrName>
                                        </p:attrNameLst>
                                      </p:cBhvr>
                                      <p:to>
                                        <p:strVal val="visible"/>
                                      </p:to>
                                    </p:set>
                                  </p:childTnLst>
                                </p:cTn>
                              </p:par>
                            </p:childTnLst>
                          </p:cTn>
                        </p:par>
                        <p:par>
                          <p:cTn id="470" fill="hold">
                            <p:stCondLst>
                              <p:cond delay="147500"/>
                            </p:stCondLst>
                            <p:childTnLst>
                              <p:par>
                                <p:cTn id="471" presetID="11" presetClass="entr" presetSubtype="0" fill="hold" grpId="0" nodeType="afterEffect">
                                  <p:stCondLst>
                                    <p:cond delay="0"/>
                                  </p:stCondLst>
                                  <p:childTnLst>
                                    <p:set>
                                      <p:cBhvr>
                                        <p:cTn id="472" dur="1000">
                                          <p:stCondLst>
                                            <p:cond delay="0"/>
                                          </p:stCondLst>
                                        </p:cTn>
                                        <p:tgtEl>
                                          <p:spTgt spid="162"/>
                                        </p:tgtEl>
                                        <p:attrNameLst>
                                          <p:attrName>style.visibility</p:attrName>
                                        </p:attrNameLst>
                                      </p:cBhvr>
                                      <p:to>
                                        <p:strVal val="visible"/>
                                      </p:to>
                                    </p:set>
                                  </p:childTnLst>
                                </p:cTn>
                              </p:par>
                            </p:childTnLst>
                          </p:cTn>
                        </p:par>
                        <p:par>
                          <p:cTn id="473" fill="hold">
                            <p:stCondLst>
                              <p:cond delay="148500"/>
                            </p:stCondLst>
                            <p:childTnLst>
                              <p:par>
                                <p:cTn id="474" presetID="11" presetClass="entr" presetSubtype="0" fill="hold" grpId="0" nodeType="afterEffect">
                                  <p:stCondLst>
                                    <p:cond delay="0"/>
                                  </p:stCondLst>
                                  <p:childTnLst>
                                    <p:set>
                                      <p:cBhvr>
                                        <p:cTn id="475" dur="1000">
                                          <p:stCondLst>
                                            <p:cond delay="0"/>
                                          </p:stCondLst>
                                        </p:cTn>
                                        <p:tgtEl>
                                          <p:spTgt spid="163"/>
                                        </p:tgtEl>
                                        <p:attrNameLst>
                                          <p:attrName>style.visibility</p:attrName>
                                        </p:attrNameLst>
                                      </p:cBhvr>
                                      <p:to>
                                        <p:strVal val="visible"/>
                                      </p:to>
                                    </p:set>
                                  </p:childTnLst>
                                </p:cTn>
                              </p:par>
                            </p:childTnLst>
                          </p:cTn>
                        </p:par>
                        <p:par>
                          <p:cTn id="476" fill="hold">
                            <p:stCondLst>
                              <p:cond delay="149500"/>
                            </p:stCondLst>
                            <p:childTnLst>
                              <p:par>
                                <p:cTn id="477" presetID="11" presetClass="entr" presetSubtype="0" fill="hold" grpId="0" nodeType="afterEffect">
                                  <p:stCondLst>
                                    <p:cond delay="0"/>
                                  </p:stCondLst>
                                  <p:childTnLst>
                                    <p:set>
                                      <p:cBhvr>
                                        <p:cTn id="478" dur="1000">
                                          <p:stCondLst>
                                            <p:cond delay="0"/>
                                          </p:stCondLst>
                                        </p:cTn>
                                        <p:tgtEl>
                                          <p:spTgt spid="164"/>
                                        </p:tgtEl>
                                        <p:attrNameLst>
                                          <p:attrName>style.visibility</p:attrName>
                                        </p:attrNameLst>
                                      </p:cBhvr>
                                      <p:to>
                                        <p:strVal val="visible"/>
                                      </p:to>
                                    </p:set>
                                  </p:childTnLst>
                                </p:cTn>
                              </p:par>
                            </p:childTnLst>
                          </p:cTn>
                        </p:par>
                        <p:par>
                          <p:cTn id="479" fill="hold">
                            <p:stCondLst>
                              <p:cond delay="150500"/>
                            </p:stCondLst>
                            <p:childTnLst>
                              <p:par>
                                <p:cTn id="480" presetID="11" presetClass="entr" presetSubtype="0" fill="hold" grpId="0" nodeType="afterEffect">
                                  <p:stCondLst>
                                    <p:cond delay="0"/>
                                  </p:stCondLst>
                                  <p:childTnLst>
                                    <p:set>
                                      <p:cBhvr>
                                        <p:cTn id="481" dur="1000">
                                          <p:stCondLst>
                                            <p:cond delay="0"/>
                                          </p:stCondLst>
                                        </p:cTn>
                                        <p:tgtEl>
                                          <p:spTgt spid="165"/>
                                        </p:tgtEl>
                                        <p:attrNameLst>
                                          <p:attrName>style.visibility</p:attrName>
                                        </p:attrNameLst>
                                      </p:cBhvr>
                                      <p:to>
                                        <p:strVal val="visible"/>
                                      </p:to>
                                    </p:set>
                                  </p:childTnLst>
                                </p:cTn>
                              </p:par>
                            </p:childTnLst>
                          </p:cTn>
                        </p:par>
                        <p:par>
                          <p:cTn id="482" fill="hold">
                            <p:stCondLst>
                              <p:cond delay="151500"/>
                            </p:stCondLst>
                            <p:childTnLst>
                              <p:par>
                                <p:cTn id="483" presetID="11" presetClass="entr" presetSubtype="0" fill="hold" grpId="0" nodeType="afterEffect">
                                  <p:stCondLst>
                                    <p:cond delay="0"/>
                                  </p:stCondLst>
                                  <p:childTnLst>
                                    <p:set>
                                      <p:cBhvr>
                                        <p:cTn id="484" dur="1000">
                                          <p:stCondLst>
                                            <p:cond delay="0"/>
                                          </p:stCondLst>
                                        </p:cTn>
                                        <p:tgtEl>
                                          <p:spTgt spid="166"/>
                                        </p:tgtEl>
                                        <p:attrNameLst>
                                          <p:attrName>style.visibility</p:attrName>
                                        </p:attrNameLst>
                                      </p:cBhvr>
                                      <p:to>
                                        <p:strVal val="visible"/>
                                      </p:to>
                                    </p:set>
                                  </p:childTnLst>
                                </p:cTn>
                              </p:par>
                            </p:childTnLst>
                          </p:cTn>
                        </p:par>
                        <p:par>
                          <p:cTn id="485" fill="hold">
                            <p:stCondLst>
                              <p:cond delay="152500"/>
                            </p:stCondLst>
                            <p:childTnLst>
                              <p:par>
                                <p:cTn id="486" presetID="11" presetClass="entr" presetSubtype="0" fill="hold" grpId="0" nodeType="afterEffect">
                                  <p:stCondLst>
                                    <p:cond delay="0"/>
                                  </p:stCondLst>
                                  <p:childTnLst>
                                    <p:set>
                                      <p:cBhvr>
                                        <p:cTn id="487" dur="1000">
                                          <p:stCondLst>
                                            <p:cond delay="0"/>
                                          </p:stCondLst>
                                        </p:cTn>
                                        <p:tgtEl>
                                          <p:spTgt spid="167"/>
                                        </p:tgtEl>
                                        <p:attrNameLst>
                                          <p:attrName>style.visibility</p:attrName>
                                        </p:attrNameLst>
                                      </p:cBhvr>
                                      <p:to>
                                        <p:strVal val="visible"/>
                                      </p:to>
                                    </p:set>
                                  </p:childTnLst>
                                </p:cTn>
                              </p:par>
                            </p:childTnLst>
                          </p:cTn>
                        </p:par>
                        <p:par>
                          <p:cTn id="488" fill="hold">
                            <p:stCondLst>
                              <p:cond delay="153500"/>
                            </p:stCondLst>
                            <p:childTnLst>
                              <p:par>
                                <p:cTn id="489" presetID="11" presetClass="entr" presetSubtype="0" fill="hold" grpId="0" nodeType="afterEffect">
                                  <p:stCondLst>
                                    <p:cond delay="0"/>
                                  </p:stCondLst>
                                  <p:childTnLst>
                                    <p:set>
                                      <p:cBhvr>
                                        <p:cTn id="490" dur="1000">
                                          <p:stCondLst>
                                            <p:cond delay="0"/>
                                          </p:stCondLst>
                                        </p:cTn>
                                        <p:tgtEl>
                                          <p:spTgt spid="168"/>
                                        </p:tgtEl>
                                        <p:attrNameLst>
                                          <p:attrName>style.visibility</p:attrName>
                                        </p:attrNameLst>
                                      </p:cBhvr>
                                      <p:to>
                                        <p:strVal val="visible"/>
                                      </p:to>
                                    </p:set>
                                  </p:childTnLst>
                                </p:cTn>
                              </p:par>
                            </p:childTnLst>
                          </p:cTn>
                        </p:par>
                        <p:par>
                          <p:cTn id="491" fill="hold">
                            <p:stCondLst>
                              <p:cond delay="154500"/>
                            </p:stCondLst>
                            <p:childTnLst>
                              <p:par>
                                <p:cTn id="492" presetID="11" presetClass="entr" presetSubtype="0" fill="hold" grpId="0" nodeType="afterEffect">
                                  <p:stCondLst>
                                    <p:cond delay="0"/>
                                  </p:stCondLst>
                                  <p:childTnLst>
                                    <p:set>
                                      <p:cBhvr>
                                        <p:cTn id="493" dur="1000">
                                          <p:stCondLst>
                                            <p:cond delay="0"/>
                                          </p:stCondLst>
                                        </p:cTn>
                                        <p:tgtEl>
                                          <p:spTgt spid="169"/>
                                        </p:tgtEl>
                                        <p:attrNameLst>
                                          <p:attrName>style.visibility</p:attrName>
                                        </p:attrNameLst>
                                      </p:cBhvr>
                                      <p:to>
                                        <p:strVal val="visible"/>
                                      </p:to>
                                    </p:set>
                                  </p:childTnLst>
                                </p:cTn>
                              </p:par>
                            </p:childTnLst>
                          </p:cTn>
                        </p:par>
                        <p:par>
                          <p:cTn id="494" fill="hold">
                            <p:stCondLst>
                              <p:cond delay="155500"/>
                            </p:stCondLst>
                            <p:childTnLst>
                              <p:par>
                                <p:cTn id="495" presetID="11" presetClass="entr" presetSubtype="0" fill="hold" grpId="0" nodeType="afterEffect">
                                  <p:stCondLst>
                                    <p:cond delay="0"/>
                                  </p:stCondLst>
                                  <p:childTnLst>
                                    <p:set>
                                      <p:cBhvr>
                                        <p:cTn id="496" dur="1000">
                                          <p:stCondLst>
                                            <p:cond delay="0"/>
                                          </p:stCondLst>
                                        </p:cTn>
                                        <p:tgtEl>
                                          <p:spTgt spid="170"/>
                                        </p:tgtEl>
                                        <p:attrNameLst>
                                          <p:attrName>style.visibility</p:attrName>
                                        </p:attrNameLst>
                                      </p:cBhvr>
                                      <p:to>
                                        <p:strVal val="visible"/>
                                      </p:to>
                                    </p:set>
                                  </p:childTnLst>
                                </p:cTn>
                              </p:par>
                            </p:childTnLst>
                          </p:cTn>
                        </p:par>
                        <p:par>
                          <p:cTn id="497" fill="hold">
                            <p:stCondLst>
                              <p:cond delay="156500"/>
                            </p:stCondLst>
                            <p:childTnLst>
                              <p:par>
                                <p:cTn id="498" presetID="11" presetClass="entr" presetSubtype="0" fill="hold" grpId="0" nodeType="afterEffect">
                                  <p:stCondLst>
                                    <p:cond delay="0"/>
                                  </p:stCondLst>
                                  <p:childTnLst>
                                    <p:set>
                                      <p:cBhvr>
                                        <p:cTn id="499" dur="1000">
                                          <p:stCondLst>
                                            <p:cond delay="0"/>
                                          </p:stCondLst>
                                        </p:cTn>
                                        <p:tgtEl>
                                          <p:spTgt spid="171"/>
                                        </p:tgtEl>
                                        <p:attrNameLst>
                                          <p:attrName>style.visibility</p:attrName>
                                        </p:attrNameLst>
                                      </p:cBhvr>
                                      <p:to>
                                        <p:strVal val="visible"/>
                                      </p:to>
                                    </p:set>
                                  </p:childTnLst>
                                </p:cTn>
                              </p:par>
                            </p:childTnLst>
                          </p:cTn>
                        </p:par>
                        <p:par>
                          <p:cTn id="500" fill="hold">
                            <p:stCondLst>
                              <p:cond delay="157500"/>
                            </p:stCondLst>
                            <p:childTnLst>
                              <p:par>
                                <p:cTn id="501" presetID="11" presetClass="entr" presetSubtype="0" fill="hold" grpId="0" nodeType="afterEffect">
                                  <p:stCondLst>
                                    <p:cond delay="0"/>
                                  </p:stCondLst>
                                  <p:childTnLst>
                                    <p:set>
                                      <p:cBhvr>
                                        <p:cTn id="502" dur="1000">
                                          <p:stCondLst>
                                            <p:cond delay="0"/>
                                          </p:stCondLst>
                                        </p:cTn>
                                        <p:tgtEl>
                                          <p:spTgt spid="172"/>
                                        </p:tgtEl>
                                        <p:attrNameLst>
                                          <p:attrName>style.visibility</p:attrName>
                                        </p:attrNameLst>
                                      </p:cBhvr>
                                      <p:to>
                                        <p:strVal val="visible"/>
                                      </p:to>
                                    </p:set>
                                  </p:childTnLst>
                                </p:cTn>
                              </p:par>
                            </p:childTnLst>
                          </p:cTn>
                        </p:par>
                        <p:par>
                          <p:cTn id="503" fill="hold">
                            <p:stCondLst>
                              <p:cond delay="158500"/>
                            </p:stCondLst>
                            <p:childTnLst>
                              <p:par>
                                <p:cTn id="504" presetID="11" presetClass="entr" presetSubtype="0" fill="hold" grpId="0" nodeType="afterEffect">
                                  <p:stCondLst>
                                    <p:cond delay="0"/>
                                  </p:stCondLst>
                                  <p:childTnLst>
                                    <p:set>
                                      <p:cBhvr>
                                        <p:cTn id="505" dur="1000">
                                          <p:stCondLst>
                                            <p:cond delay="0"/>
                                          </p:stCondLst>
                                        </p:cTn>
                                        <p:tgtEl>
                                          <p:spTgt spid="173"/>
                                        </p:tgtEl>
                                        <p:attrNameLst>
                                          <p:attrName>style.visibility</p:attrName>
                                        </p:attrNameLst>
                                      </p:cBhvr>
                                      <p:to>
                                        <p:strVal val="visible"/>
                                      </p:to>
                                    </p:set>
                                  </p:childTnLst>
                                </p:cTn>
                              </p:par>
                            </p:childTnLst>
                          </p:cTn>
                        </p:par>
                        <p:par>
                          <p:cTn id="506" fill="hold">
                            <p:stCondLst>
                              <p:cond delay="159500"/>
                            </p:stCondLst>
                            <p:childTnLst>
                              <p:par>
                                <p:cTn id="507" presetID="11" presetClass="entr" presetSubtype="0" fill="hold" grpId="0" nodeType="afterEffect">
                                  <p:stCondLst>
                                    <p:cond delay="0"/>
                                  </p:stCondLst>
                                  <p:childTnLst>
                                    <p:set>
                                      <p:cBhvr>
                                        <p:cTn id="508" dur="1000">
                                          <p:stCondLst>
                                            <p:cond delay="0"/>
                                          </p:stCondLst>
                                        </p:cTn>
                                        <p:tgtEl>
                                          <p:spTgt spid="174"/>
                                        </p:tgtEl>
                                        <p:attrNameLst>
                                          <p:attrName>style.visibility</p:attrName>
                                        </p:attrNameLst>
                                      </p:cBhvr>
                                      <p:to>
                                        <p:strVal val="visible"/>
                                      </p:to>
                                    </p:set>
                                  </p:childTnLst>
                                </p:cTn>
                              </p:par>
                            </p:childTnLst>
                          </p:cTn>
                        </p:par>
                        <p:par>
                          <p:cTn id="509" fill="hold">
                            <p:stCondLst>
                              <p:cond delay="160500"/>
                            </p:stCondLst>
                            <p:childTnLst>
                              <p:par>
                                <p:cTn id="510" presetID="11" presetClass="entr" presetSubtype="0" fill="hold" grpId="0" nodeType="afterEffect">
                                  <p:stCondLst>
                                    <p:cond delay="0"/>
                                  </p:stCondLst>
                                  <p:childTnLst>
                                    <p:set>
                                      <p:cBhvr>
                                        <p:cTn id="511" dur="1000">
                                          <p:stCondLst>
                                            <p:cond delay="0"/>
                                          </p:stCondLst>
                                        </p:cTn>
                                        <p:tgtEl>
                                          <p:spTgt spid="175"/>
                                        </p:tgtEl>
                                        <p:attrNameLst>
                                          <p:attrName>style.visibility</p:attrName>
                                        </p:attrNameLst>
                                      </p:cBhvr>
                                      <p:to>
                                        <p:strVal val="visible"/>
                                      </p:to>
                                    </p:set>
                                  </p:childTnLst>
                                </p:cTn>
                              </p:par>
                            </p:childTnLst>
                          </p:cTn>
                        </p:par>
                        <p:par>
                          <p:cTn id="512" fill="hold">
                            <p:stCondLst>
                              <p:cond delay="161500"/>
                            </p:stCondLst>
                            <p:childTnLst>
                              <p:par>
                                <p:cTn id="513" presetID="11" presetClass="entr" presetSubtype="0" fill="hold" grpId="0" nodeType="afterEffect">
                                  <p:stCondLst>
                                    <p:cond delay="0"/>
                                  </p:stCondLst>
                                  <p:childTnLst>
                                    <p:set>
                                      <p:cBhvr>
                                        <p:cTn id="514" dur="1000">
                                          <p:stCondLst>
                                            <p:cond delay="0"/>
                                          </p:stCondLst>
                                        </p:cTn>
                                        <p:tgtEl>
                                          <p:spTgt spid="176"/>
                                        </p:tgtEl>
                                        <p:attrNameLst>
                                          <p:attrName>style.visibility</p:attrName>
                                        </p:attrNameLst>
                                      </p:cBhvr>
                                      <p:to>
                                        <p:strVal val="visible"/>
                                      </p:to>
                                    </p:set>
                                  </p:childTnLst>
                                </p:cTn>
                              </p:par>
                            </p:childTnLst>
                          </p:cTn>
                        </p:par>
                        <p:par>
                          <p:cTn id="515" fill="hold">
                            <p:stCondLst>
                              <p:cond delay="162500"/>
                            </p:stCondLst>
                            <p:childTnLst>
                              <p:par>
                                <p:cTn id="516" presetID="11" presetClass="entr" presetSubtype="0" fill="hold" grpId="0" nodeType="afterEffect">
                                  <p:stCondLst>
                                    <p:cond delay="0"/>
                                  </p:stCondLst>
                                  <p:childTnLst>
                                    <p:set>
                                      <p:cBhvr>
                                        <p:cTn id="517" dur="1000">
                                          <p:stCondLst>
                                            <p:cond delay="0"/>
                                          </p:stCondLst>
                                        </p:cTn>
                                        <p:tgtEl>
                                          <p:spTgt spid="177"/>
                                        </p:tgtEl>
                                        <p:attrNameLst>
                                          <p:attrName>style.visibility</p:attrName>
                                        </p:attrNameLst>
                                      </p:cBhvr>
                                      <p:to>
                                        <p:strVal val="visible"/>
                                      </p:to>
                                    </p:set>
                                  </p:childTnLst>
                                </p:cTn>
                              </p:par>
                            </p:childTnLst>
                          </p:cTn>
                        </p:par>
                        <p:par>
                          <p:cTn id="518" fill="hold">
                            <p:stCondLst>
                              <p:cond delay="163500"/>
                            </p:stCondLst>
                            <p:childTnLst>
                              <p:par>
                                <p:cTn id="519" presetID="11" presetClass="entr" presetSubtype="0" fill="hold" grpId="0" nodeType="afterEffect">
                                  <p:stCondLst>
                                    <p:cond delay="0"/>
                                  </p:stCondLst>
                                  <p:childTnLst>
                                    <p:set>
                                      <p:cBhvr>
                                        <p:cTn id="520" dur="1000">
                                          <p:stCondLst>
                                            <p:cond delay="0"/>
                                          </p:stCondLst>
                                        </p:cTn>
                                        <p:tgtEl>
                                          <p:spTgt spid="178"/>
                                        </p:tgtEl>
                                        <p:attrNameLst>
                                          <p:attrName>style.visibility</p:attrName>
                                        </p:attrNameLst>
                                      </p:cBhvr>
                                      <p:to>
                                        <p:strVal val="visible"/>
                                      </p:to>
                                    </p:set>
                                  </p:childTnLst>
                                </p:cTn>
                              </p:par>
                            </p:childTnLst>
                          </p:cTn>
                        </p:par>
                        <p:par>
                          <p:cTn id="521" fill="hold">
                            <p:stCondLst>
                              <p:cond delay="164500"/>
                            </p:stCondLst>
                            <p:childTnLst>
                              <p:par>
                                <p:cTn id="522" presetID="11" presetClass="entr" presetSubtype="0" fill="hold" grpId="0" nodeType="afterEffect">
                                  <p:stCondLst>
                                    <p:cond delay="0"/>
                                  </p:stCondLst>
                                  <p:childTnLst>
                                    <p:set>
                                      <p:cBhvr>
                                        <p:cTn id="523" dur="1000">
                                          <p:stCondLst>
                                            <p:cond delay="0"/>
                                          </p:stCondLst>
                                        </p:cTn>
                                        <p:tgtEl>
                                          <p:spTgt spid="179"/>
                                        </p:tgtEl>
                                        <p:attrNameLst>
                                          <p:attrName>style.visibility</p:attrName>
                                        </p:attrNameLst>
                                      </p:cBhvr>
                                      <p:to>
                                        <p:strVal val="visible"/>
                                      </p:to>
                                    </p:set>
                                  </p:childTnLst>
                                </p:cTn>
                              </p:par>
                            </p:childTnLst>
                          </p:cTn>
                        </p:par>
                        <p:par>
                          <p:cTn id="524" fill="hold">
                            <p:stCondLst>
                              <p:cond delay="165500"/>
                            </p:stCondLst>
                            <p:childTnLst>
                              <p:par>
                                <p:cTn id="525" presetID="11" presetClass="entr" presetSubtype="0" fill="hold" grpId="0" nodeType="afterEffect">
                                  <p:stCondLst>
                                    <p:cond delay="0"/>
                                  </p:stCondLst>
                                  <p:childTnLst>
                                    <p:set>
                                      <p:cBhvr>
                                        <p:cTn id="526" dur="1000">
                                          <p:stCondLst>
                                            <p:cond delay="0"/>
                                          </p:stCondLst>
                                        </p:cTn>
                                        <p:tgtEl>
                                          <p:spTgt spid="180"/>
                                        </p:tgtEl>
                                        <p:attrNameLst>
                                          <p:attrName>style.visibility</p:attrName>
                                        </p:attrNameLst>
                                      </p:cBhvr>
                                      <p:to>
                                        <p:strVal val="visible"/>
                                      </p:to>
                                    </p:set>
                                  </p:childTnLst>
                                </p:cTn>
                              </p:par>
                            </p:childTnLst>
                          </p:cTn>
                        </p:par>
                        <p:par>
                          <p:cTn id="527" fill="hold">
                            <p:stCondLst>
                              <p:cond delay="166500"/>
                            </p:stCondLst>
                            <p:childTnLst>
                              <p:par>
                                <p:cTn id="528" presetID="11" presetClass="entr" presetSubtype="0" fill="hold" grpId="0" nodeType="afterEffect">
                                  <p:stCondLst>
                                    <p:cond delay="0"/>
                                  </p:stCondLst>
                                  <p:childTnLst>
                                    <p:set>
                                      <p:cBhvr>
                                        <p:cTn id="529" dur="1000">
                                          <p:stCondLst>
                                            <p:cond delay="0"/>
                                          </p:stCondLst>
                                        </p:cTn>
                                        <p:tgtEl>
                                          <p:spTgt spid="181"/>
                                        </p:tgtEl>
                                        <p:attrNameLst>
                                          <p:attrName>style.visibility</p:attrName>
                                        </p:attrNameLst>
                                      </p:cBhvr>
                                      <p:to>
                                        <p:strVal val="visible"/>
                                      </p:to>
                                    </p:set>
                                  </p:childTnLst>
                                </p:cTn>
                              </p:par>
                            </p:childTnLst>
                          </p:cTn>
                        </p:par>
                        <p:par>
                          <p:cTn id="530" fill="hold">
                            <p:stCondLst>
                              <p:cond delay="167500"/>
                            </p:stCondLst>
                            <p:childTnLst>
                              <p:par>
                                <p:cTn id="531" presetID="11" presetClass="entr" presetSubtype="0" fill="hold" grpId="0" nodeType="afterEffect">
                                  <p:stCondLst>
                                    <p:cond delay="0"/>
                                  </p:stCondLst>
                                  <p:childTnLst>
                                    <p:set>
                                      <p:cBhvr>
                                        <p:cTn id="532" dur="1000">
                                          <p:stCondLst>
                                            <p:cond delay="0"/>
                                          </p:stCondLst>
                                        </p:cTn>
                                        <p:tgtEl>
                                          <p:spTgt spid="182"/>
                                        </p:tgtEl>
                                        <p:attrNameLst>
                                          <p:attrName>style.visibility</p:attrName>
                                        </p:attrNameLst>
                                      </p:cBhvr>
                                      <p:to>
                                        <p:strVal val="visible"/>
                                      </p:to>
                                    </p:set>
                                  </p:childTnLst>
                                </p:cTn>
                              </p:par>
                            </p:childTnLst>
                          </p:cTn>
                        </p:par>
                        <p:par>
                          <p:cTn id="533" fill="hold">
                            <p:stCondLst>
                              <p:cond delay="168500"/>
                            </p:stCondLst>
                            <p:childTnLst>
                              <p:par>
                                <p:cTn id="534" presetID="11" presetClass="entr" presetSubtype="0" fill="hold" grpId="0" nodeType="afterEffect">
                                  <p:stCondLst>
                                    <p:cond delay="0"/>
                                  </p:stCondLst>
                                  <p:childTnLst>
                                    <p:set>
                                      <p:cBhvr>
                                        <p:cTn id="535" dur="1000">
                                          <p:stCondLst>
                                            <p:cond delay="0"/>
                                          </p:stCondLst>
                                        </p:cTn>
                                        <p:tgtEl>
                                          <p:spTgt spid="183"/>
                                        </p:tgtEl>
                                        <p:attrNameLst>
                                          <p:attrName>style.visibility</p:attrName>
                                        </p:attrNameLst>
                                      </p:cBhvr>
                                      <p:to>
                                        <p:strVal val="visible"/>
                                      </p:to>
                                    </p:set>
                                  </p:childTnLst>
                                </p:cTn>
                              </p:par>
                            </p:childTnLst>
                          </p:cTn>
                        </p:par>
                        <p:par>
                          <p:cTn id="536" fill="hold">
                            <p:stCondLst>
                              <p:cond delay="169500"/>
                            </p:stCondLst>
                            <p:childTnLst>
                              <p:par>
                                <p:cTn id="537" presetID="11" presetClass="entr" presetSubtype="0" fill="hold" grpId="0" nodeType="afterEffect">
                                  <p:stCondLst>
                                    <p:cond delay="0"/>
                                  </p:stCondLst>
                                  <p:childTnLst>
                                    <p:set>
                                      <p:cBhvr>
                                        <p:cTn id="538" dur="1000">
                                          <p:stCondLst>
                                            <p:cond delay="0"/>
                                          </p:stCondLst>
                                        </p:cTn>
                                        <p:tgtEl>
                                          <p:spTgt spid="184"/>
                                        </p:tgtEl>
                                        <p:attrNameLst>
                                          <p:attrName>style.visibility</p:attrName>
                                        </p:attrNameLst>
                                      </p:cBhvr>
                                      <p:to>
                                        <p:strVal val="visible"/>
                                      </p:to>
                                    </p:set>
                                  </p:childTnLst>
                                </p:cTn>
                              </p:par>
                            </p:childTnLst>
                          </p:cTn>
                        </p:par>
                        <p:par>
                          <p:cTn id="539" fill="hold">
                            <p:stCondLst>
                              <p:cond delay="170500"/>
                            </p:stCondLst>
                            <p:childTnLst>
                              <p:par>
                                <p:cTn id="540" presetID="11" presetClass="entr" presetSubtype="0" fill="hold" grpId="0" nodeType="afterEffect">
                                  <p:stCondLst>
                                    <p:cond delay="0"/>
                                  </p:stCondLst>
                                  <p:childTnLst>
                                    <p:set>
                                      <p:cBhvr>
                                        <p:cTn id="541" dur="1000">
                                          <p:stCondLst>
                                            <p:cond delay="0"/>
                                          </p:stCondLst>
                                        </p:cTn>
                                        <p:tgtEl>
                                          <p:spTgt spid="185"/>
                                        </p:tgtEl>
                                        <p:attrNameLst>
                                          <p:attrName>style.visibility</p:attrName>
                                        </p:attrNameLst>
                                      </p:cBhvr>
                                      <p:to>
                                        <p:strVal val="visible"/>
                                      </p:to>
                                    </p:set>
                                  </p:childTnLst>
                                </p:cTn>
                              </p:par>
                            </p:childTnLst>
                          </p:cTn>
                        </p:par>
                        <p:par>
                          <p:cTn id="542" fill="hold">
                            <p:stCondLst>
                              <p:cond delay="171500"/>
                            </p:stCondLst>
                            <p:childTnLst>
                              <p:par>
                                <p:cTn id="543" presetID="11" presetClass="entr" presetSubtype="0" fill="hold" grpId="0" nodeType="afterEffect">
                                  <p:stCondLst>
                                    <p:cond delay="0"/>
                                  </p:stCondLst>
                                  <p:childTnLst>
                                    <p:set>
                                      <p:cBhvr>
                                        <p:cTn id="544" dur="1000">
                                          <p:stCondLst>
                                            <p:cond delay="0"/>
                                          </p:stCondLst>
                                        </p:cTn>
                                        <p:tgtEl>
                                          <p:spTgt spid="186"/>
                                        </p:tgtEl>
                                        <p:attrNameLst>
                                          <p:attrName>style.visibility</p:attrName>
                                        </p:attrNameLst>
                                      </p:cBhvr>
                                      <p:to>
                                        <p:strVal val="visible"/>
                                      </p:to>
                                    </p:set>
                                  </p:childTnLst>
                                </p:cTn>
                              </p:par>
                            </p:childTnLst>
                          </p:cTn>
                        </p:par>
                        <p:par>
                          <p:cTn id="545" fill="hold">
                            <p:stCondLst>
                              <p:cond delay="172500"/>
                            </p:stCondLst>
                            <p:childTnLst>
                              <p:par>
                                <p:cTn id="546" presetID="11" presetClass="entr" presetSubtype="0" fill="hold" grpId="0" nodeType="afterEffect">
                                  <p:stCondLst>
                                    <p:cond delay="0"/>
                                  </p:stCondLst>
                                  <p:childTnLst>
                                    <p:set>
                                      <p:cBhvr>
                                        <p:cTn id="547" dur="1000">
                                          <p:stCondLst>
                                            <p:cond delay="0"/>
                                          </p:stCondLst>
                                        </p:cTn>
                                        <p:tgtEl>
                                          <p:spTgt spid="187"/>
                                        </p:tgtEl>
                                        <p:attrNameLst>
                                          <p:attrName>style.visibility</p:attrName>
                                        </p:attrNameLst>
                                      </p:cBhvr>
                                      <p:to>
                                        <p:strVal val="visible"/>
                                      </p:to>
                                    </p:set>
                                  </p:childTnLst>
                                </p:cTn>
                              </p:par>
                            </p:childTnLst>
                          </p:cTn>
                        </p:par>
                        <p:par>
                          <p:cTn id="548" fill="hold">
                            <p:stCondLst>
                              <p:cond delay="173500"/>
                            </p:stCondLst>
                            <p:childTnLst>
                              <p:par>
                                <p:cTn id="549" presetID="11" presetClass="entr" presetSubtype="0" fill="hold" grpId="0" nodeType="afterEffect">
                                  <p:stCondLst>
                                    <p:cond delay="0"/>
                                  </p:stCondLst>
                                  <p:childTnLst>
                                    <p:set>
                                      <p:cBhvr>
                                        <p:cTn id="550" dur="1000">
                                          <p:stCondLst>
                                            <p:cond delay="0"/>
                                          </p:stCondLst>
                                        </p:cTn>
                                        <p:tgtEl>
                                          <p:spTgt spid="188"/>
                                        </p:tgtEl>
                                        <p:attrNameLst>
                                          <p:attrName>style.visibility</p:attrName>
                                        </p:attrNameLst>
                                      </p:cBhvr>
                                      <p:to>
                                        <p:strVal val="visible"/>
                                      </p:to>
                                    </p:set>
                                  </p:childTnLst>
                                </p:cTn>
                              </p:par>
                            </p:childTnLst>
                          </p:cTn>
                        </p:par>
                        <p:par>
                          <p:cTn id="551" fill="hold">
                            <p:stCondLst>
                              <p:cond delay="174500"/>
                            </p:stCondLst>
                            <p:childTnLst>
                              <p:par>
                                <p:cTn id="552" presetID="11" presetClass="entr" presetSubtype="0" fill="hold" grpId="0" nodeType="afterEffect">
                                  <p:stCondLst>
                                    <p:cond delay="0"/>
                                  </p:stCondLst>
                                  <p:childTnLst>
                                    <p:set>
                                      <p:cBhvr>
                                        <p:cTn id="553" dur="1000">
                                          <p:stCondLst>
                                            <p:cond delay="0"/>
                                          </p:stCondLst>
                                        </p:cTn>
                                        <p:tgtEl>
                                          <p:spTgt spid="189"/>
                                        </p:tgtEl>
                                        <p:attrNameLst>
                                          <p:attrName>style.visibility</p:attrName>
                                        </p:attrNameLst>
                                      </p:cBhvr>
                                      <p:to>
                                        <p:strVal val="visible"/>
                                      </p:to>
                                    </p:set>
                                  </p:childTnLst>
                                </p:cTn>
                              </p:par>
                            </p:childTnLst>
                          </p:cTn>
                        </p:par>
                        <p:par>
                          <p:cTn id="554" fill="hold">
                            <p:stCondLst>
                              <p:cond delay="175500"/>
                            </p:stCondLst>
                            <p:childTnLst>
                              <p:par>
                                <p:cTn id="555" presetID="11" presetClass="entr" presetSubtype="0" fill="hold" grpId="0" nodeType="afterEffect">
                                  <p:stCondLst>
                                    <p:cond delay="0"/>
                                  </p:stCondLst>
                                  <p:childTnLst>
                                    <p:set>
                                      <p:cBhvr>
                                        <p:cTn id="556" dur="1000">
                                          <p:stCondLst>
                                            <p:cond delay="0"/>
                                          </p:stCondLst>
                                        </p:cTn>
                                        <p:tgtEl>
                                          <p:spTgt spid="190"/>
                                        </p:tgtEl>
                                        <p:attrNameLst>
                                          <p:attrName>style.visibility</p:attrName>
                                        </p:attrNameLst>
                                      </p:cBhvr>
                                      <p:to>
                                        <p:strVal val="visible"/>
                                      </p:to>
                                    </p:set>
                                  </p:childTnLst>
                                </p:cTn>
                              </p:par>
                            </p:childTnLst>
                          </p:cTn>
                        </p:par>
                        <p:par>
                          <p:cTn id="557" fill="hold">
                            <p:stCondLst>
                              <p:cond delay="176500"/>
                            </p:stCondLst>
                            <p:childTnLst>
                              <p:par>
                                <p:cTn id="558" presetID="11" presetClass="entr" presetSubtype="0" fill="hold" grpId="0" nodeType="afterEffect">
                                  <p:stCondLst>
                                    <p:cond delay="0"/>
                                  </p:stCondLst>
                                  <p:childTnLst>
                                    <p:set>
                                      <p:cBhvr>
                                        <p:cTn id="559" dur="1000">
                                          <p:stCondLst>
                                            <p:cond delay="0"/>
                                          </p:stCondLst>
                                        </p:cTn>
                                        <p:tgtEl>
                                          <p:spTgt spid="191"/>
                                        </p:tgtEl>
                                        <p:attrNameLst>
                                          <p:attrName>style.visibility</p:attrName>
                                        </p:attrNameLst>
                                      </p:cBhvr>
                                      <p:to>
                                        <p:strVal val="visible"/>
                                      </p:to>
                                    </p:set>
                                  </p:childTnLst>
                                </p:cTn>
                              </p:par>
                            </p:childTnLst>
                          </p:cTn>
                        </p:par>
                        <p:par>
                          <p:cTn id="560" fill="hold">
                            <p:stCondLst>
                              <p:cond delay="177500"/>
                            </p:stCondLst>
                            <p:childTnLst>
                              <p:par>
                                <p:cTn id="561" presetID="11" presetClass="entr" presetSubtype="0" fill="hold" grpId="0" nodeType="afterEffect">
                                  <p:stCondLst>
                                    <p:cond delay="0"/>
                                  </p:stCondLst>
                                  <p:childTnLst>
                                    <p:set>
                                      <p:cBhvr>
                                        <p:cTn id="562" dur="1000">
                                          <p:stCondLst>
                                            <p:cond delay="0"/>
                                          </p:stCondLst>
                                        </p:cTn>
                                        <p:tgtEl>
                                          <p:spTgt spid="192"/>
                                        </p:tgtEl>
                                        <p:attrNameLst>
                                          <p:attrName>style.visibility</p:attrName>
                                        </p:attrNameLst>
                                      </p:cBhvr>
                                      <p:to>
                                        <p:strVal val="visible"/>
                                      </p:to>
                                    </p:set>
                                  </p:childTnLst>
                                </p:cTn>
                              </p:par>
                            </p:childTnLst>
                          </p:cTn>
                        </p:par>
                        <p:par>
                          <p:cTn id="563" fill="hold">
                            <p:stCondLst>
                              <p:cond delay="178500"/>
                            </p:stCondLst>
                            <p:childTnLst>
                              <p:par>
                                <p:cTn id="564" presetID="11" presetClass="entr" presetSubtype="0" fill="hold" grpId="0" nodeType="afterEffect">
                                  <p:stCondLst>
                                    <p:cond delay="0"/>
                                  </p:stCondLst>
                                  <p:childTnLst>
                                    <p:set>
                                      <p:cBhvr>
                                        <p:cTn id="565" dur="1000">
                                          <p:stCondLst>
                                            <p:cond delay="0"/>
                                          </p:stCondLst>
                                        </p:cTn>
                                        <p:tgtEl>
                                          <p:spTgt spid="193"/>
                                        </p:tgtEl>
                                        <p:attrNameLst>
                                          <p:attrName>style.visibility</p:attrName>
                                        </p:attrNameLst>
                                      </p:cBhvr>
                                      <p:to>
                                        <p:strVal val="visible"/>
                                      </p:to>
                                    </p:set>
                                  </p:childTnLst>
                                </p:cTn>
                              </p:par>
                            </p:childTnLst>
                          </p:cTn>
                        </p:par>
                        <p:par>
                          <p:cTn id="566" fill="hold">
                            <p:stCondLst>
                              <p:cond delay="179500"/>
                            </p:stCondLst>
                            <p:childTnLst>
                              <p:par>
                                <p:cTn id="567" presetID="11" presetClass="entr" presetSubtype="0" fill="hold" grpId="0" nodeType="afterEffect">
                                  <p:stCondLst>
                                    <p:cond delay="0"/>
                                  </p:stCondLst>
                                  <p:childTnLst>
                                    <p:set>
                                      <p:cBhvr>
                                        <p:cTn id="568" dur="1000">
                                          <p:stCondLst>
                                            <p:cond delay="0"/>
                                          </p:stCondLst>
                                        </p:cTn>
                                        <p:tgtEl>
                                          <p:spTgt spid="194"/>
                                        </p:tgtEl>
                                        <p:attrNameLst>
                                          <p:attrName>style.visibility</p:attrName>
                                        </p:attrNameLst>
                                      </p:cBhvr>
                                      <p:to>
                                        <p:strVal val="visible"/>
                                      </p:to>
                                    </p:set>
                                  </p:childTnLst>
                                </p:cTn>
                              </p:par>
                            </p:childTnLst>
                          </p:cTn>
                        </p:par>
                        <p:par>
                          <p:cTn id="569" fill="hold">
                            <p:stCondLst>
                              <p:cond delay="180500"/>
                            </p:stCondLst>
                            <p:childTnLst>
                              <p:par>
                                <p:cTn id="570" presetID="11" presetClass="entr" presetSubtype="0" fill="hold" grpId="0" nodeType="afterEffect">
                                  <p:stCondLst>
                                    <p:cond delay="0"/>
                                  </p:stCondLst>
                                  <p:childTnLst>
                                    <p:set>
                                      <p:cBhvr>
                                        <p:cTn id="571" dur="1000">
                                          <p:stCondLst>
                                            <p:cond delay="0"/>
                                          </p:stCondLst>
                                        </p:cTn>
                                        <p:tgtEl>
                                          <p:spTgt spid="195"/>
                                        </p:tgtEl>
                                        <p:attrNameLst>
                                          <p:attrName>style.visibility</p:attrName>
                                        </p:attrNameLst>
                                      </p:cBhvr>
                                      <p:to>
                                        <p:strVal val="visible"/>
                                      </p:to>
                                    </p:set>
                                  </p:childTnLst>
                                </p:cTn>
                              </p:par>
                            </p:childTnLst>
                          </p:cTn>
                        </p:par>
                        <p:par>
                          <p:cTn id="572" fill="hold">
                            <p:stCondLst>
                              <p:cond delay="181500"/>
                            </p:stCondLst>
                            <p:childTnLst>
                              <p:par>
                                <p:cTn id="573" presetID="11" presetClass="entr" presetSubtype="0" fill="hold" grpId="0" nodeType="afterEffect">
                                  <p:stCondLst>
                                    <p:cond delay="0"/>
                                  </p:stCondLst>
                                  <p:childTnLst>
                                    <p:set>
                                      <p:cBhvr>
                                        <p:cTn id="574" dur="1000">
                                          <p:stCondLst>
                                            <p:cond delay="0"/>
                                          </p:stCondLst>
                                        </p:cTn>
                                        <p:tgtEl>
                                          <p:spTgt spid="196"/>
                                        </p:tgtEl>
                                        <p:attrNameLst>
                                          <p:attrName>style.visibility</p:attrName>
                                        </p:attrNameLst>
                                      </p:cBhvr>
                                      <p:to>
                                        <p:strVal val="visible"/>
                                      </p:to>
                                    </p:set>
                                  </p:childTnLst>
                                </p:cTn>
                              </p:par>
                            </p:childTnLst>
                          </p:cTn>
                        </p:par>
                        <p:par>
                          <p:cTn id="575" fill="hold">
                            <p:stCondLst>
                              <p:cond delay="182500"/>
                            </p:stCondLst>
                            <p:childTnLst>
                              <p:par>
                                <p:cTn id="576" presetID="11" presetClass="entr" presetSubtype="0" fill="hold" grpId="0" nodeType="afterEffect">
                                  <p:stCondLst>
                                    <p:cond delay="0"/>
                                  </p:stCondLst>
                                  <p:childTnLst>
                                    <p:set>
                                      <p:cBhvr>
                                        <p:cTn id="577" dur="1000">
                                          <p:stCondLst>
                                            <p:cond delay="0"/>
                                          </p:stCondLst>
                                        </p:cTn>
                                        <p:tgtEl>
                                          <p:spTgt spid="197"/>
                                        </p:tgtEl>
                                        <p:attrNameLst>
                                          <p:attrName>style.visibility</p:attrName>
                                        </p:attrNameLst>
                                      </p:cBhvr>
                                      <p:to>
                                        <p:strVal val="visible"/>
                                      </p:to>
                                    </p:set>
                                  </p:childTnLst>
                                </p:cTn>
                              </p:par>
                            </p:childTnLst>
                          </p:cTn>
                        </p:par>
                        <p:par>
                          <p:cTn id="578" fill="hold">
                            <p:stCondLst>
                              <p:cond delay="183500"/>
                            </p:stCondLst>
                            <p:childTnLst>
                              <p:par>
                                <p:cTn id="579" presetID="11" presetClass="entr" presetSubtype="0" fill="hold" grpId="0" nodeType="afterEffect">
                                  <p:stCondLst>
                                    <p:cond delay="0"/>
                                  </p:stCondLst>
                                  <p:childTnLst>
                                    <p:set>
                                      <p:cBhvr>
                                        <p:cTn id="580" dur="1000">
                                          <p:stCondLst>
                                            <p:cond delay="0"/>
                                          </p:stCondLst>
                                        </p:cTn>
                                        <p:tgtEl>
                                          <p:spTgt spid="198"/>
                                        </p:tgtEl>
                                        <p:attrNameLst>
                                          <p:attrName>style.visibility</p:attrName>
                                        </p:attrNameLst>
                                      </p:cBhvr>
                                      <p:to>
                                        <p:strVal val="visible"/>
                                      </p:to>
                                    </p:set>
                                  </p:childTnLst>
                                </p:cTn>
                              </p:par>
                            </p:childTnLst>
                          </p:cTn>
                        </p:par>
                        <p:par>
                          <p:cTn id="581" fill="hold">
                            <p:stCondLst>
                              <p:cond delay="184500"/>
                            </p:stCondLst>
                            <p:childTnLst>
                              <p:par>
                                <p:cTn id="582" presetID="11" presetClass="entr" presetSubtype="0" fill="hold" grpId="0" nodeType="afterEffect">
                                  <p:stCondLst>
                                    <p:cond delay="0"/>
                                  </p:stCondLst>
                                  <p:childTnLst>
                                    <p:set>
                                      <p:cBhvr>
                                        <p:cTn id="583" dur="1000">
                                          <p:stCondLst>
                                            <p:cond delay="0"/>
                                          </p:stCondLst>
                                        </p:cTn>
                                        <p:tgtEl>
                                          <p:spTgt spid="199"/>
                                        </p:tgtEl>
                                        <p:attrNameLst>
                                          <p:attrName>style.visibility</p:attrName>
                                        </p:attrNameLst>
                                      </p:cBhvr>
                                      <p:to>
                                        <p:strVal val="visible"/>
                                      </p:to>
                                    </p:set>
                                  </p:childTnLst>
                                </p:cTn>
                              </p:par>
                            </p:childTnLst>
                          </p:cTn>
                        </p:par>
                        <p:par>
                          <p:cTn id="584" fill="hold">
                            <p:stCondLst>
                              <p:cond delay="185500"/>
                            </p:stCondLst>
                            <p:childTnLst>
                              <p:par>
                                <p:cTn id="585" presetID="11" presetClass="entr" presetSubtype="0" fill="hold" grpId="0" nodeType="afterEffect">
                                  <p:stCondLst>
                                    <p:cond delay="0"/>
                                  </p:stCondLst>
                                  <p:childTnLst>
                                    <p:set>
                                      <p:cBhvr>
                                        <p:cTn id="586" dur="1000">
                                          <p:stCondLst>
                                            <p:cond delay="0"/>
                                          </p:stCondLst>
                                        </p:cTn>
                                        <p:tgtEl>
                                          <p:spTgt spid="200"/>
                                        </p:tgtEl>
                                        <p:attrNameLst>
                                          <p:attrName>style.visibility</p:attrName>
                                        </p:attrNameLst>
                                      </p:cBhvr>
                                      <p:to>
                                        <p:strVal val="visible"/>
                                      </p:to>
                                    </p:set>
                                  </p:childTnLst>
                                </p:cTn>
                              </p:par>
                            </p:childTnLst>
                          </p:cTn>
                        </p:par>
                        <p:par>
                          <p:cTn id="587" fill="hold">
                            <p:stCondLst>
                              <p:cond delay="186500"/>
                            </p:stCondLst>
                            <p:childTnLst>
                              <p:par>
                                <p:cTn id="588" presetID="11" presetClass="entr" presetSubtype="0" fill="hold" grpId="0" nodeType="afterEffect">
                                  <p:stCondLst>
                                    <p:cond delay="0"/>
                                  </p:stCondLst>
                                  <p:childTnLst>
                                    <p:set>
                                      <p:cBhvr>
                                        <p:cTn id="589" dur="1000">
                                          <p:stCondLst>
                                            <p:cond delay="0"/>
                                          </p:stCondLst>
                                        </p:cTn>
                                        <p:tgtEl>
                                          <p:spTgt spid="201"/>
                                        </p:tgtEl>
                                        <p:attrNameLst>
                                          <p:attrName>style.visibility</p:attrName>
                                        </p:attrNameLst>
                                      </p:cBhvr>
                                      <p:to>
                                        <p:strVal val="visible"/>
                                      </p:to>
                                    </p:set>
                                  </p:childTnLst>
                                </p:cTn>
                              </p:par>
                            </p:childTnLst>
                          </p:cTn>
                        </p:par>
                        <p:par>
                          <p:cTn id="590" fill="hold">
                            <p:stCondLst>
                              <p:cond delay="187500"/>
                            </p:stCondLst>
                            <p:childTnLst>
                              <p:par>
                                <p:cTn id="591" presetID="11" presetClass="entr" presetSubtype="0" fill="hold" grpId="0" nodeType="afterEffect">
                                  <p:stCondLst>
                                    <p:cond delay="0"/>
                                  </p:stCondLst>
                                  <p:childTnLst>
                                    <p:set>
                                      <p:cBhvr>
                                        <p:cTn id="592" dur="1000">
                                          <p:stCondLst>
                                            <p:cond delay="0"/>
                                          </p:stCondLst>
                                        </p:cTn>
                                        <p:tgtEl>
                                          <p:spTgt spid="202"/>
                                        </p:tgtEl>
                                        <p:attrNameLst>
                                          <p:attrName>style.visibility</p:attrName>
                                        </p:attrNameLst>
                                      </p:cBhvr>
                                      <p:to>
                                        <p:strVal val="visible"/>
                                      </p:to>
                                    </p:set>
                                  </p:childTnLst>
                                </p:cTn>
                              </p:par>
                            </p:childTnLst>
                          </p:cTn>
                        </p:par>
                        <p:par>
                          <p:cTn id="593" fill="hold">
                            <p:stCondLst>
                              <p:cond delay="188500"/>
                            </p:stCondLst>
                            <p:childTnLst>
                              <p:par>
                                <p:cTn id="594" presetID="11" presetClass="entr" presetSubtype="0" fill="hold" grpId="0" nodeType="afterEffect">
                                  <p:stCondLst>
                                    <p:cond delay="0"/>
                                  </p:stCondLst>
                                  <p:childTnLst>
                                    <p:set>
                                      <p:cBhvr>
                                        <p:cTn id="595" dur="1000">
                                          <p:stCondLst>
                                            <p:cond delay="0"/>
                                          </p:stCondLst>
                                        </p:cTn>
                                        <p:tgtEl>
                                          <p:spTgt spid="203"/>
                                        </p:tgtEl>
                                        <p:attrNameLst>
                                          <p:attrName>style.visibility</p:attrName>
                                        </p:attrNameLst>
                                      </p:cBhvr>
                                      <p:to>
                                        <p:strVal val="visible"/>
                                      </p:to>
                                    </p:set>
                                  </p:childTnLst>
                                </p:cTn>
                              </p:par>
                            </p:childTnLst>
                          </p:cTn>
                        </p:par>
                        <p:par>
                          <p:cTn id="596" fill="hold">
                            <p:stCondLst>
                              <p:cond delay="189500"/>
                            </p:stCondLst>
                            <p:childTnLst>
                              <p:par>
                                <p:cTn id="597" presetID="11" presetClass="entr" presetSubtype="0" fill="hold" grpId="0" nodeType="afterEffect">
                                  <p:stCondLst>
                                    <p:cond delay="0"/>
                                  </p:stCondLst>
                                  <p:childTnLst>
                                    <p:set>
                                      <p:cBhvr>
                                        <p:cTn id="598" dur="1000">
                                          <p:stCondLst>
                                            <p:cond delay="0"/>
                                          </p:stCondLst>
                                        </p:cTn>
                                        <p:tgtEl>
                                          <p:spTgt spid="204"/>
                                        </p:tgtEl>
                                        <p:attrNameLst>
                                          <p:attrName>style.visibility</p:attrName>
                                        </p:attrNameLst>
                                      </p:cBhvr>
                                      <p:to>
                                        <p:strVal val="visible"/>
                                      </p:to>
                                    </p:set>
                                  </p:childTnLst>
                                </p:cTn>
                              </p:par>
                            </p:childTnLst>
                          </p:cTn>
                        </p:par>
                        <p:par>
                          <p:cTn id="599" fill="hold">
                            <p:stCondLst>
                              <p:cond delay="190500"/>
                            </p:stCondLst>
                            <p:childTnLst>
                              <p:par>
                                <p:cTn id="600" presetID="11" presetClass="entr" presetSubtype="0" fill="hold" grpId="0" nodeType="afterEffect">
                                  <p:stCondLst>
                                    <p:cond delay="0"/>
                                  </p:stCondLst>
                                  <p:childTnLst>
                                    <p:set>
                                      <p:cBhvr>
                                        <p:cTn id="601" dur="1000">
                                          <p:stCondLst>
                                            <p:cond delay="0"/>
                                          </p:stCondLst>
                                        </p:cTn>
                                        <p:tgtEl>
                                          <p:spTgt spid="205"/>
                                        </p:tgtEl>
                                        <p:attrNameLst>
                                          <p:attrName>style.visibility</p:attrName>
                                        </p:attrNameLst>
                                      </p:cBhvr>
                                      <p:to>
                                        <p:strVal val="visible"/>
                                      </p:to>
                                    </p:set>
                                  </p:childTnLst>
                                </p:cTn>
                              </p:par>
                            </p:childTnLst>
                          </p:cTn>
                        </p:par>
                        <p:par>
                          <p:cTn id="602" fill="hold">
                            <p:stCondLst>
                              <p:cond delay="191500"/>
                            </p:stCondLst>
                            <p:childTnLst>
                              <p:par>
                                <p:cTn id="603" presetID="11" presetClass="entr" presetSubtype="0" fill="hold" grpId="0" nodeType="afterEffect">
                                  <p:stCondLst>
                                    <p:cond delay="0"/>
                                  </p:stCondLst>
                                  <p:childTnLst>
                                    <p:set>
                                      <p:cBhvr>
                                        <p:cTn id="604" dur="1000">
                                          <p:stCondLst>
                                            <p:cond delay="0"/>
                                          </p:stCondLst>
                                        </p:cTn>
                                        <p:tgtEl>
                                          <p:spTgt spid="206"/>
                                        </p:tgtEl>
                                        <p:attrNameLst>
                                          <p:attrName>style.visibility</p:attrName>
                                        </p:attrNameLst>
                                      </p:cBhvr>
                                      <p:to>
                                        <p:strVal val="visible"/>
                                      </p:to>
                                    </p:set>
                                  </p:childTnLst>
                                </p:cTn>
                              </p:par>
                            </p:childTnLst>
                          </p:cTn>
                        </p:par>
                        <p:par>
                          <p:cTn id="605" fill="hold">
                            <p:stCondLst>
                              <p:cond delay="192500"/>
                            </p:stCondLst>
                            <p:childTnLst>
                              <p:par>
                                <p:cTn id="606" presetID="11" presetClass="entr" presetSubtype="0" fill="hold" grpId="0" nodeType="afterEffect">
                                  <p:stCondLst>
                                    <p:cond delay="0"/>
                                  </p:stCondLst>
                                  <p:childTnLst>
                                    <p:set>
                                      <p:cBhvr>
                                        <p:cTn id="607" dur="1000">
                                          <p:stCondLst>
                                            <p:cond delay="0"/>
                                          </p:stCondLst>
                                        </p:cTn>
                                        <p:tgtEl>
                                          <p:spTgt spid="207"/>
                                        </p:tgtEl>
                                        <p:attrNameLst>
                                          <p:attrName>style.visibility</p:attrName>
                                        </p:attrNameLst>
                                      </p:cBhvr>
                                      <p:to>
                                        <p:strVal val="visible"/>
                                      </p:to>
                                    </p:set>
                                  </p:childTnLst>
                                </p:cTn>
                              </p:par>
                            </p:childTnLst>
                          </p:cTn>
                        </p:par>
                        <p:par>
                          <p:cTn id="608" fill="hold">
                            <p:stCondLst>
                              <p:cond delay="193500"/>
                            </p:stCondLst>
                            <p:childTnLst>
                              <p:par>
                                <p:cTn id="609" presetID="11" presetClass="entr" presetSubtype="0" fill="hold" grpId="0" nodeType="afterEffect">
                                  <p:stCondLst>
                                    <p:cond delay="0"/>
                                  </p:stCondLst>
                                  <p:childTnLst>
                                    <p:set>
                                      <p:cBhvr>
                                        <p:cTn id="610" dur="1000">
                                          <p:stCondLst>
                                            <p:cond delay="0"/>
                                          </p:stCondLst>
                                        </p:cTn>
                                        <p:tgtEl>
                                          <p:spTgt spid="208"/>
                                        </p:tgtEl>
                                        <p:attrNameLst>
                                          <p:attrName>style.visibility</p:attrName>
                                        </p:attrNameLst>
                                      </p:cBhvr>
                                      <p:to>
                                        <p:strVal val="visible"/>
                                      </p:to>
                                    </p:set>
                                  </p:childTnLst>
                                </p:cTn>
                              </p:par>
                            </p:childTnLst>
                          </p:cTn>
                        </p:par>
                        <p:par>
                          <p:cTn id="611" fill="hold">
                            <p:stCondLst>
                              <p:cond delay="194500"/>
                            </p:stCondLst>
                            <p:childTnLst>
                              <p:par>
                                <p:cTn id="612" presetID="11" presetClass="entr" presetSubtype="0" fill="hold" grpId="0" nodeType="afterEffect">
                                  <p:stCondLst>
                                    <p:cond delay="0"/>
                                  </p:stCondLst>
                                  <p:childTnLst>
                                    <p:set>
                                      <p:cBhvr>
                                        <p:cTn id="613" dur="1000">
                                          <p:stCondLst>
                                            <p:cond delay="0"/>
                                          </p:stCondLst>
                                        </p:cTn>
                                        <p:tgtEl>
                                          <p:spTgt spid="209"/>
                                        </p:tgtEl>
                                        <p:attrNameLst>
                                          <p:attrName>style.visibility</p:attrName>
                                        </p:attrNameLst>
                                      </p:cBhvr>
                                      <p:to>
                                        <p:strVal val="visible"/>
                                      </p:to>
                                    </p:set>
                                  </p:childTnLst>
                                </p:cTn>
                              </p:par>
                            </p:childTnLst>
                          </p:cTn>
                        </p:par>
                        <p:par>
                          <p:cTn id="614" fill="hold">
                            <p:stCondLst>
                              <p:cond delay="195500"/>
                            </p:stCondLst>
                            <p:childTnLst>
                              <p:par>
                                <p:cTn id="615" presetID="11" presetClass="entr" presetSubtype="0" fill="hold" grpId="0" nodeType="afterEffect">
                                  <p:stCondLst>
                                    <p:cond delay="0"/>
                                  </p:stCondLst>
                                  <p:childTnLst>
                                    <p:set>
                                      <p:cBhvr>
                                        <p:cTn id="616" dur="1000">
                                          <p:stCondLst>
                                            <p:cond delay="0"/>
                                          </p:stCondLst>
                                        </p:cTn>
                                        <p:tgtEl>
                                          <p:spTgt spid="210"/>
                                        </p:tgtEl>
                                        <p:attrNameLst>
                                          <p:attrName>style.visibility</p:attrName>
                                        </p:attrNameLst>
                                      </p:cBhvr>
                                      <p:to>
                                        <p:strVal val="visible"/>
                                      </p:to>
                                    </p:set>
                                  </p:childTnLst>
                                </p:cTn>
                              </p:par>
                            </p:childTnLst>
                          </p:cTn>
                        </p:par>
                        <p:par>
                          <p:cTn id="617" fill="hold">
                            <p:stCondLst>
                              <p:cond delay="196500"/>
                            </p:stCondLst>
                            <p:childTnLst>
                              <p:par>
                                <p:cTn id="618" presetID="11" presetClass="entr" presetSubtype="0" fill="hold" grpId="0" nodeType="afterEffect">
                                  <p:stCondLst>
                                    <p:cond delay="0"/>
                                  </p:stCondLst>
                                  <p:childTnLst>
                                    <p:set>
                                      <p:cBhvr>
                                        <p:cTn id="619" dur="1000">
                                          <p:stCondLst>
                                            <p:cond delay="0"/>
                                          </p:stCondLst>
                                        </p:cTn>
                                        <p:tgtEl>
                                          <p:spTgt spid="211"/>
                                        </p:tgtEl>
                                        <p:attrNameLst>
                                          <p:attrName>style.visibility</p:attrName>
                                        </p:attrNameLst>
                                      </p:cBhvr>
                                      <p:to>
                                        <p:strVal val="visible"/>
                                      </p:to>
                                    </p:set>
                                  </p:childTnLst>
                                </p:cTn>
                              </p:par>
                            </p:childTnLst>
                          </p:cTn>
                        </p:par>
                        <p:par>
                          <p:cTn id="620" fill="hold">
                            <p:stCondLst>
                              <p:cond delay="197500"/>
                            </p:stCondLst>
                            <p:childTnLst>
                              <p:par>
                                <p:cTn id="621" presetID="11" presetClass="entr" presetSubtype="0" fill="hold" grpId="0" nodeType="afterEffect">
                                  <p:stCondLst>
                                    <p:cond delay="0"/>
                                  </p:stCondLst>
                                  <p:childTnLst>
                                    <p:set>
                                      <p:cBhvr>
                                        <p:cTn id="622" dur="1000">
                                          <p:stCondLst>
                                            <p:cond delay="0"/>
                                          </p:stCondLst>
                                        </p:cTn>
                                        <p:tgtEl>
                                          <p:spTgt spid="212"/>
                                        </p:tgtEl>
                                        <p:attrNameLst>
                                          <p:attrName>style.visibility</p:attrName>
                                        </p:attrNameLst>
                                      </p:cBhvr>
                                      <p:to>
                                        <p:strVal val="visible"/>
                                      </p:to>
                                    </p:set>
                                  </p:childTnLst>
                                </p:cTn>
                              </p:par>
                            </p:childTnLst>
                          </p:cTn>
                        </p:par>
                        <p:par>
                          <p:cTn id="623" fill="hold">
                            <p:stCondLst>
                              <p:cond delay="198500"/>
                            </p:stCondLst>
                            <p:childTnLst>
                              <p:par>
                                <p:cTn id="624" presetID="11" presetClass="entr" presetSubtype="0" fill="hold" grpId="0" nodeType="afterEffect">
                                  <p:stCondLst>
                                    <p:cond delay="0"/>
                                  </p:stCondLst>
                                  <p:childTnLst>
                                    <p:set>
                                      <p:cBhvr>
                                        <p:cTn id="625" dur="1000">
                                          <p:stCondLst>
                                            <p:cond delay="0"/>
                                          </p:stCondLst>
                                        </p:cTn>
                                        <p:tgtEl>
                                          <p:spTgt spid="213"/>
                                        </p:tgtEl>
                                        <p:attrNameLst>
                                          <p:attrName>style.visibility</p:attrName>
                                        </p:attrNameLst>
                                      </p:cBhvr>
                                      <p:to>
                                        <p:strVal val="visible"/>
                                      </p:to>
                                    </p:set>
                                  </p:childTnLst>
                                </p:cTn>
                              </p:par>
                            </p:childTnLst>
                          </p:cTn>
                        </p:par>
                        <p:par>
                          <p:cTn id="626" fill="hold">
                            <p:stCondLst>
                              <p:cond delay="199500"/>
                            </p:stCondLst>
                            <p:childTnLst>
                              <p:par>
                                <p:cTn id="627" presetID="11" presetClass="entr" presetSubtype="0" fill="hold" grpId="0" nodeType="afterEffect">
                                  <p:stCondLst>
                                    <p:cond delay="0"/>
                                  </p:stCondLst>
                                  <p:childTnLst>
                                    <p:set>
                                      <p:cBhvr>
                                        <p:cTn id="628" dur="1000">
                                          <p:stCondLst>
                                            <p:cond delay="0"/>
                                          </p:stCondLst>
                                        </p:cTn>
                                        <p:tgtEl>
                                          <p:spTgt spid="214"/>
                                        </p:tgtEl>
                                        <p:attrNameLst>
                                          <p:attrName>style.visibility</p:attrName>
                                        </p:attrNameLst>
                                      </p:cBhvr>
                                      <p:to>
                                        <p:strVal val="visible"/>
                                      </p:to>
                                    </p:set>
                                  </p:childTnLst>
                                </p:cTn>
                              </p:par>
                            </p:childTnLst>
                          </p:cTn>
                        </p:par>
                        <p:par>
                          <p:cTn id="629" fill="hold">
                            <p:stCondLst>
                              <p:cond delay="200500"/>
                            </p:stCondLst>
                            <p:childTnLst>
                              <p:par>
                                <p:cTn id="630" presetID="11" presetClass="entr" presetSubtype="0" fill="hold" grpId="0" nodeType="afterEffect">
                                  <p:stCondLst>
                                    <p:cond delay="0"/>
                                  </p:stCondLst>
                                  <p:childTnLst>
                                    <p:set>
                                      <p:cBhvr>
                                        <p:cTn id="631" dur="1000">
                                          <p:stCondLst>
                                            <p:cond delay="0"/>
                                          </p:stCondLst>
                                        </p:cTn>
                                        <p:tgtEl>
                                          <p:spTgt spid="215"/>
                                        </p:tgtEl>
                                        <p:attrNameLst>
                                          <p:attrName>style.visibility</p:attrName>
                                        </p:attrNameLst>
                                      </p:cBhvr>
                                      <p:to>
                                        <p:strVal val="visible"/>
                                      </p:to>
                                    </p:set>
                                  </p:childTnLst>
                                </p:cTn>
                              </p:par>
                            </p:childTnLst>
                          </p:cTn>
                        </p:par>
                        <p:par>
                          <p:cTn id="632" fill="hold">
                            <p:stCondLst>
                              <p:cond delay="201500"/>
                            </p:stCondLst>
                            <p:childTnLst>
                              <p:par>
                                <p:cTn id="633" presetID="11" presetClass="entr" presetSubtype="0" fill="hold" grpId="0" nodeType="afterEffect">
                                  <p:stCondLst>
                                    <p:cond delay="0"/>
                                  </p:stCondLst>
                                  <p:childTnLst>
                                    <p:set>
                                      <p:cBhvr>
                                        <p:cTn id="634" dur="1000">
                                          <p:stCondLst>
                                            <p:cond delay="0"/>
                                          </p:stCondLst>
                                        </p:cTn>
                                        <p:tgtEl>
                                          <p:spTgt spid="216"/>
                                        </p:tgtEl>
                                        <p:attrNameLst>
                                          <p:attrName>style.visibility</p:attrName>
                                        </p:attrNameLst>
                                      </p:cBhvr>
                                      <p:to>
                                        <p:strVal val="visible"/>
                                      </p:to>
                                    </p:set>
                                  </p:childTnLst>
                                </p:cTn>
                              </p:par>
                            </p:childTnLst>
                          </p:cTn>
                        </p:par>
                        <p:par>
                          <p:cTn id="635" fill="hold">
                            <p:stCondLst>
                              <p:cond delay="202500"/>
                            </p:stCondLst>
                            <p:childTnLst>
                              <p:par>
                                <p:cTn id="636" presetID="11" presetClass="entr" presetSubtype="0" fill="hold" grpId="0" nodeType="afterEffect">
                                  <p:stCondLst>
                                    <p:cond delay="0"/>
                                  </p:stCondLst>
                                  <p:childTnLst>
                                    <p:set>
                                      <p:cBhvr>
                                        <p:cTn id="637" dur="1000">
                                          <p:stCondLst>
                                            <p:cond delay="0"/>
                                          </p:stCondLst>
                                        </p:cTn>
                                        <p:tgtEl>
                                          <p:spTgt spid="217"/>
                                        </p:tgtEl>
                                        <p:attrNameLst>
                                          <p:attrName>style.visibility</p:attrName>
                                        </p:attrNameLst>
                                      </p:cBhvr>
                                      <p:to>
                                        <p:strVal val="visible"/>
                                      </p:to>
                                    </p:set>
                                  </p:childTnLst>
                                </p:cTn>
                              </p:par>
                            </p:childTnLst>
                          </p:cTn>
                        </p:par>
                        <p:par>
                          <p:cTn id="638" fill="hold">
                            <p:stCondLst>
                              <p:cond delay="203500"/>
                            </p:stCondLst>
                            <p:childTnLst>
                              <p:par>
                                <p:cTn id="639" presetID="11" presetClass="entr" presetSubtype="0" fill="hold" grpId="0" nodeType="afterEffect">
                                  <p:stCondLst>
                                    <p:cond delay="0"/>
                                  </p:stCondLst>
                                  <p:childTnLst>
                                    <p:set>
                                      <p:cBhvr>
                                        <p:cTn id="640" dur="1000">
                                          <p:stCondLst>
                                            <p:cond delay="0"/>
                                          </p:stCondLst>
                                        </p:cTn>
                                        <p:tgtEl>
                                          <p:spTgt spid="218"/>
                                        </p:tgtEl>
                                        <p:attrNameLst>
                                          <p:attrName>style.visibility</p:attrName>
                                        </p:attrNameLst>
                                      </p:cBhvr>
                                      <p:to>
                                        <p:strVal val="visible"/>
                                      </p:to>
                                    </p:set>
                                  </p:childTnLst>
                                </p:cTn>
                              </p:par>
                            </p:childTnLst>
                          </p:cTn>
                        </p:par>
                        <p:par>
                          <p:cTn id="641" fill="hold">
                            <p:stCondLst>
                              <p:cond delay="204500"/>
                            </p:stCondLst>
                            <p:childTnLst>
                              <p:par>
                                <p:cTn id="642" presetID="11" presetClass="entr" presetSubtype="0" fill="hold" grpId="0" nodeType="afterEffect">
                                  <p:stCondLst>
                                    <p:cond delay="0"/>
                                  </p:stCondLst>
                                  <p:childTnLst>
                                    <p:set>
                                      <p:cBhvr>
                                        <p:cTn id="643" dur="1000">
                                          <p:stCondLst>
                                            <p:cond delay="0"/>
                                          </p:stCondLst>
                                        </p:cTn>
                                        <p:tgtEl>
                                          <p:spTgt spid="219"/>
                                        </p:tgtEl>
                                        <p:attrNameLst>
                                          <p:attrName>style.visibility</p:attrName>
                                        </p:attrNameLst>
                                      </p:cBhvr>
                                      <p:to>
                                        <p:strVal val="visible"/>
                                      </p:to>
                                    </p:set>
                                  </p:childTnLst>
                                </p:cTn>
                              </p:par>
                            </p:childTnLst>
                          </p:cTn>
                        </p:par>
                        <p:par>
                          <p:cTn id="644" fill="hold">
                            <p:stCondLst>
                              <p:cond delay="205500"/>
                            </p:stCondLst>
                            <p:childTnLst>
                              <p:par>
                                <p:cTn id="645" presetID="11" presetClass="entr" presetSubtype="0" fill="hold" grpId="0" nodeType="afterEffect">
                                  <p:stCondLst>
                                    <p:cond delay="0"/>
                                  </p:stCondLst>
                                  <p:childTnLst>
                                    <p:set>
                                      <p:cBhvr>
                                        <p:cTn id="646" dur="1000">
                                          <p:stCondLst>
                                            <p:cond delay="0"/>
                                          </p:stCondLst>
                                        </p:cTn>
                                        <p:tgtEl>
                                          <p:spTgt spid="220"/>
                                        </p:tgtEl>
                                        <p:attrNameLst>
                                          <p:attrName>style.visibility</p:attrName>
                                        </p:attrNameLst>
                                      </p:cBhvr>
                                      <p:to>
                                        <p:strVal val="visible"/>
                                      </p:to>
                                    </p:set>
                                  </p:childTnLst>
                                </p:cTn>
                              </p:par>
                            </p:childTnLst>
                          </p:cTn>
                        </p:par>
                        <p:par>
                          <p:cTn id="647" fill="hold">
                            <p:stCondLst>
                              <p:cond delay="206500"/>
                            </p:stCondLst>
                            <p:childTnLst>
                              <p:par>
                                <p:cTn id="648" presetID="11" presetClass="entr" presetSubtype="0" fill="hold" grpId="0" nodeType="afterEffect">
                                  <p:stCondLst>
                                    <p:cond delay="0"/>
                                  </p:stCondLst>
                                  <p:childTnLst>
                                    <p:set>
                                      <p:cBhvr>
                                        <p:cTn id="649" dur="1000">
                                          <p:stCondLst>
                                            <p:cond delay="0"/>
                                          </p:stCondLst>
                                        </p:cTn>
                                        <p:tgtEl>
                                          <p:spTgt spid="221"/>
                                        </p:tgtEl>
                                        <p:attrNameLst>
                                          <p:attrName>style.visibility</p:attrName>
                                        </p:attrNameLst>
                                      </p:cBhvr>
                                      <p:to>
                                        <p:strVal val="visible"/>
                                      </p:to>
                                    </p:set>
                                  </p:childTnLst>
                                </p:cTn>
                              </p:par>
                            </p:childTnLst>
                          </p:cTn>
                        </p:par>
                        <p:par>
                          <p:cTn id="650" fill="hold">
                            <p:stCondLst>
                              <p:cond delay="207500"/>
                            </p:stCondLst>
                            <p:childTnLst>
                              <p:par>
                                <p:cTn id="651" presetID="11" presetClass="entr" presetSubtype="0" fill="hold" grpId="0" nodeType="afterEffect">
                                  <p:stCondLst>
                                    <p:cond delay="0"/>
                                  </p:stCondLst>
                                  <p:childTnLst>
                                    <p:set>
                                      <p:cBhvr>
                                        <p:cTn id="652" dur="1000">
                                          <p:stCondLst>
                                            <p:cond delay="0"/>
                                          </p:stCondLst>
                                        </p:cTn>
                                        <p:tgtEl>
                                          <p:spTgt spid="222"/>
                                        </p:tgtEl>
                                        <p:attrNameLst>
                                          <p:attrName>style.visibility</p:attrName>
                                        </p:attrNameLst>
                                      </p:cBhvr>
                                      <p:to>
                                        <p:strVal val="visible"/>
                                      </p:to>
                                    </p:set>
                                  </p:childTnLst>
                                </p:cTn>
                              </p:par>
                            </p:childTnLst>
                          </p:cTn>
                        </p:par>
                        <p:par>
                          <p:cTn id="653" fill="hold">
                            <p:stCondLst>
                              <p:cond delay="208500"/>
                            </p:stCondLst>
                            <p:childTnLst>
                              <p:par>
                                <p:cTn id="654" presetID="11" presetClass="entr" presetSubtype="0" fill="hold" grpId="0" nodeType="afterEffect">
                                  <p:stCondLst>
                                    <p:cond delay="0"/>
                                  </p:stCondLst>
                                  <p:childTnLst>
                                    <p:set>
                                      <p:cBhvr>
                                        <p:cTn id="655" dur="1000">
                                          <p:stCondLst>
                                            <p:cond delay="0"/>
                                          </p:stCondLst>
                                        </p:cTn>
                                        <p:tgtEl>
                                          <p:spTgt spid="223"/>
                                        </p:tgtEl>
                                        <p:attrNameLst>
                                          <p:attrName>style.visibility</p:attrName>
                                        </p:attrNameLst>
                                      </p:cBhvr>
                                      <p:to>
                                        <p:strVal val="visible"/>
                                      </p:to>
                                    </p:set>
                                  </p:childTnLst>
                                </p:cTn>
                              </p:par>
                            </p:childTnLst>
                          </p:cTn>
                        </p:par>
                        <p:par>
                          <p:cTn id="656" fill="hold">
                            <p:stCondLst>
                              <p:cond delay="209500"/>
                            </p:stCondLst>
                            <p:childTnLst>
                              <p:par>
                                <p:cTn id="657" presetID="11" presetClass="entr" presetSubtype="0" fill="hold" grpId="0" nodeType="afterEffect">
                                  <p:stCondLst>
                                    <p:cond delay="0"/>
                                  </p:stCondLst>
                                  <p:childTnLst>
                                    <p:set>
                                      <p:cBhvr>
                                        <p:cTn id="658" dur="1000">
                                          <p:stCondLst>
                                            <p:cond delay="0"/>
                                          </p:stCondLst>
                                        </p:cTn>
                                        <p:tgtEl>
                                          <p:spTgt spid="224"/>
                                        </p:tgtEl>
                                        <p:attrNameLst>
                                          <p:attrName>style.visibility</p:attrName>
                                        </p:attrNameLst>
                                      </p:cBhvr>
                                      <p:to>
                                        <p:strVal val="visible"/>
                                      </p:to>
                                    </p:set>
                                  </p:childTnLst>
                                </p:cTn>
                              </p:par>
                            </p:childTnLst>
                          </p:cTn>
                        </p:par>
                        <p:par>
                          <p:cTn id="659" fill="hold">
                            <p:stCondLst>
                              <p:cond delay="210500"/>
                            </p:stCondLst>
                            <p:childTnLst>
                              <p:par>
                                <p:cTn id="660" presetID="11" presetClass="entr" presetSubtype="0" fill="hold" grpId="0" nodeType="afterEffect">
                                  <p:stCondLst>
                                    <p:cond delay="0"/>
                                  </p:stCondLst>
                                  <p:childTnLst>
                                    <p:set>
                                      <p:cBhvr>
                                        <p:cTn id="661" dur="1000">
                                          <p:stCondLst>
                                            <p:cond delay="0"/>
                                          </p:stCondLst>
                                        </p:cTn>
                                        <p:tgtEl>
                                          <p:spTgt spid="225"/>
                                        </p:tgtEl>
                                        <p:attrNameLst>
                                          <p:attrName>style.visibility</p:attrName>
                                        </p:attrNameLst>
                                      </p:cBhvr>
                                      <p:to>
                                        <p:strVal val="visible"/>
                                      </p:to>
                                    </p:set>
                                  </p:childTnLst>
                                </p:cTn>
                              </p:par>
                            </p:childTnLst>
                          </p:cTn>
                        </p:par>
                        <p:par>
                          <p:cTn id="662" fill="hold">
                            <p:stCondLst>
                              <p:cond delay="211500"/>
                            </p:stCondLst>
                            <p:childTnLst>
                              <p:par>
                                <p:cTn id="663" presetID="11" presetClass="entr" presetSubtype="0" fill="hold" grpId="0" nodeType="afterEffect">
                                  <p:stCondLst>
                                    <p:cond delay="0"/>
                                  </p:stCondLst>
                                  <p:childTnLst>
                                    <p:set>
                                      <p:cBhvr>
                                        <p:cTn id="664" dur="1000">
                                          <p:stCondLst>
                                            <p:cond delay="0"/>
                                          </p:stCondLst>
                                        </p:cTn>
                                        <p:tgtEl>
                                          <p:spTgt spid="226"/>
                                        </p:tgtEl>
                                        <p:attrNameLst>
                                          <p:attrName>style.visibility</p:attrName>
                                        </p:attrNameLst>
                                      </p:cBhvr>
                                      <p:to>
                                        <p:strVal val="visible"/>
                                      </p:to>
                                    </p:set>
                                  </p:childTnLst>
                                </p:cTn>
                              </p:par>
                            </p:childTnLst>
                          </p:cTn>
                        </p:par>
                        <p:par>
                          <p:cTn id="665" fill="hold">
                            <p:stCondLst>
                              <p:cond delay="212500"/>
                            </p:stCondLst>
                            <p:childTnLst>
                              <p:par>
                                <p:cTn id="666" presetID="11" presetClass="entr" presetSubtype="0" fill="hold" grpId="0" nodeType="afterEffect">
                                  <p:stCondLst>
                                    <p:cond delay="0"/>
                                  </p:stCondLst>
                                  <p:childTnLst>
                                    <p:set>
                                      <p:cBhvr>
                                        <p:cTn id="667" dur="1000">
                                          <p:stCondLst>
                                            <p:cond delay="0"/>
                                          </p:stCondLst>
                                        </p:cTn>
                                        <p:tgtEl>
                                          <p:spTgt spid="227"/>
                                        </p:tgtEl>
                                        <p:attrNameLst>
                                          <p:attrName>style.visibility</p:attrName>
                                        </p:attrNameLst>
                                      </p:cBhvr>
                                      <p:to>
                                        <p:strVal val="visible"/>
                                      </p:to>
                                    </p:set>
                                  </p:childTnLst>
                                </p:cTn>
                              </p:par>
                            </p:childTnLst>
                          </p:cTn>
                        </p:par>
                        <p:par>
                          <p:cTn id="668" fill="hold">
                            <p:stCondLst>
                              <p:cond delay="213500"/>
                            </p:stCondLst>
                            <p:childTnLst>
                              <p:par>
                                <p:cTn id="669" presetID="11" presetClass="entr" presetSubtype="0" fill="hold" grpId="0" nodeType="afterEffect">
                                  <p:stCondLst>
                                    <p:cond delay="0"/>
                                  </p:stCondLst>
                                  <p:childTnLst>
                                    <p:set>
                                      <p:cBhvr>
                                        <p:cTn id="670" dur="1000">
                                          <p:stCondLst>
                                            <p:cond delay="0"/>
                                          </p:stCondLst>
                                        </p:cTn>
                                        <p:tgtEl>
                                          <p:spTgt spid="228"/>
                                        </p:tgtEl>
                                        <p:attrNameLst>
                                          <p:attrName>style.visibility</p:attrName>
                                        </p:attrNameLst>
                                      </p:cBhvr>
                                      <p:to>
                                        <p:strVal val="visible"/>
                                      </p:to>
                                    </p:set>
                                  </p:childTnLst>
                                </p:cTn>
                              </p:par>
                            </p:childTnLst>
                          </p:cTn>
                        </p:par>
                        <p:par>
                          <p:cTn id="671" fill="hold">
                            <p:stCondLst>
                              <p:cond delay="214500"/>
                            </p:stCondLst>
                            <p:childTnLst>
                              <p:par>
                                <p:cTn id="672" presetID="11" presetClass="entr" presetSubtype="0" fill="hold" grpId="0" nodeType="afterEffect">
                                  <p:stCondLst>
                                    <p:cond delay="0"/>
                                  </p:stCondLst>
                                  <p:childTnLst>
                                    <p:set>
                                      <p:cBhvr>
                                        <p:cTn id="673" dur="1000">
                                          <p:stCondLst>
                                            <p:cond delay="0"/>
                                          </p:stCondLst>
                                        </p:cTn>
                                        <p:tgtEl>
                                          <p:spTgt spid="229"/>
                                        </p:tgtEl>
                                        <p:attrNameLst>
                                          <p:attrName>style.visibility</p:attrName>
                                        </p:attrNameLst>
                                      </p:cBhvr>
                                      <p:to>
                                        <p:strVal val="visible"/>
                                      </p:to>
                                    </p:set>
                                  </p:childTnLst>
                                </p:cTn>
                              </p:par>
                            </p:childTnLst>
                          </p:cTn>
                        </p:par>
                        <p:par>
                          <p:cTn id="674" fill="hold">
                            <p:stCondLst>
                              <p:cond delay="215500"/>
                            </p:stCondLst>
                            <p:childTnLst>
                              <p:par>
                                <p:cTn id="675" presetID="11" presetClass="entr" presetSubtype="0" fill="hold" grpId="0" nodeType="afterEffect">
                                  <p:stCondLst>
                                    <p:cond delay="0"/>
                                  </p:stCondLst>
                                  <p:childTnLst>
                                    <p:set>
                                      <p:cBhvr>
                                        <p:cTn id="676" dur="1000">
                                          <p:stCondLst>
                                            <p:cond delay="0"/>
                                          </p:stCondLst>
                                        </p:cTn>
                                        <p:tgtEl>
                                          <p:spTgt spid="230"/>
                                        </p:tgtEl>
                                        <p:attrNameLst>
                                          <p:attrName>style.visibility</p:attrName>
                                        </p:attrNameLst>
                                      </p:cBhvr>
                                      <p:to>
                                        <p:strVal val="visible"/>
                                      </p:to>
                                    </p:set>
                                  </p:childTnLst>
                                </p:cTn>
                              </p:par>
                            </p:childTnLst>
                          </p:cTn>
                        </p:par>
                        <p:par>
                          <p:cTn id="677" fill="hold">
                            <p:stCondLst>
                              <p:cond delay="216500"/>
                            </p:stCondLst>
                            <p:childTnLst>
                              <p:par>
                                <p:cTn id="678" presetID="11" presetClass="entr" presetSubtype="0" fill="hold" grpId="0" nodeType="afterEffect">
                                  <p:stCondLst>
                                    <p:cond delay="0"/>
                                  </p:stCondLst>
                                  <p:childTnLst>
                                    <p:set>
                                      <p:cBhvr>
                                        <p:cTn id="679" dur="1000">
                                          <p:stCondLst>
                                            <p:cond delay="0"/>
                                          </p:stCondLst>
                                        </p:cTn>
                                        <p:tgtEl>
                                          <p:spTgt spid="231"/>
                                        </p:tgtEl>
                                        <p:attrNameLst>
                                          <p:attrName>style.visibility</p:attrName>
                                        </p:attrNameLst>
                                      </p:cBhvr>
                                      <p:to>
                                        <p:strVal val="visible"/>
                                      </p:to>
                                    </p:set>
                                  </p:childTnLst>
                                </p:cTn>
                              </p:par>
                            </p:childTnLst>
                          </p:cTn>
                        </p:par>
                        <p:par>
                          <p:cTn id="680" fill="hold">
                            <p:stCondLst>
                              <p:cond delay="217500"/>
                            </p:stCondLst>
                            <p:childTnLst>
                              <p:par>
                                <p:cTn id="681" presetID="11" presetClass="entr" presetSubtype="0" fill="hold" grpId="0" nodeType="afterEffect">
                                  <p:stCondLst>
                                    <p:cond delay="0"/>
                                  </p:stCondLst>
                                  <p:childTnLst>
                                    <p:set>
                                      <p:cBhvr>
                                        <p:cTn id="682" dur="1000">
                                          <p:stCondLst>
                                            <p:cond delay="0"/>
                                          </p:stCondLst>
                                        </p:cTn>
                                        <p:tgtEl>
                                          <p:spTgt spid="232"/>
                                        </p:tgtEl>
                                        <p:attrNameLst>
                                          <p:attrName>style.visibility</p:attrName>
                                        </p:attrNameLst>
                                      </p:cBhvr>
                                      <p:to>
                                        <p:strVal val="visible"/>
                                      </p:to>
                                    </p:set>
                                  </p:childTnLst>
                                </p:cTn>
                              </p:par>
                            </p:childTnLst>
                          </p:cTn>
                        </p:par>
                        <p:par>
                          <p:cTn id="683" fill="hold">
                            <p:stCondLst>
                              <p:cond delay="218500"/>
                            </p:stCondLst>
                            <p:childTnLst>
                              <p:par>
                                <p:cTn id="684" presetID="11" presetClass="entr" presetSubtype="0" fill="hold" grpId="0" nodeType="afterEffect">
                                  <p:stCondLst>
                                    <p:cond delay="0"/>
                                  </p:stCondLst>
                                  <p:childTnLst>
                                    <p:set>
                                      <p:cBhvr>
                                        <p:cTn id="685" dur="1000">
                                          <p:stCondLst>
                                            <p:cond delay="0"/>
                                          </p:stCondLst>
                                        </p:cTn>
                                        <p:tgtEl>
                                          <p:spTgt spid="233"/>
                                        </p:tgtEl>
                                        <p:attrNameLst>
                                          <p:attrName>style.visibility</p:attrName>
                                        </p:attrNameLst>
                                      </p:cBhvr>
                                      <p:to>
                                        <p:strVal val="visible"/>
                                      </p:to>
                                    </p:set>
                                  </p:childTnLst>
                                </p:cTn>
                              </p:par>
                            </p:childTnLst>
                          </p:cTn>
                        </p:par>
                        <p:par>
                          <p:cTn id="686" fill="hold">
                            <p:stCondLst>
                              <p:cond delay="219500"/>
                            </p:stCondLst>
                            <p:childTnLst>
                              <p:par>
                                <p:cTn id="687" presetID="11" presetClass="entr" presetSubtype="0" fill="hold" grpId="0" nodeType="afterEffect">
                                  <p:stCondLst>
                                    <p:cond delay="0"/>
                                  </p:stCondLst>
                                  <p:childTnLst>
                                    <p:set>
                                      <p:cBhvr>
                                        <p:cTn id="688" dur="1000">
                                          <p:stCondLst>
                                            <p:cond delay="0"/>
                                          </p:stCondLst>
                                        </p:cTn>
                                        <p:tgtEl>
                                          <p:spTgt spid="234"/>
                                        </p:tgtEl>
                                        <p:attrNameLst>
                                          <p:attrName>style.visibility</p:attrName>
                                        </p:attrNameLst>
                                      </p:cBhvr>
                                      <p:to>
                                        <p:strVal val="visible"/>
                                      </p:to>
                                    </p:set>
                                  </p:childTnLst>
                                </p:cTn>
                              </p:par>
                            </p:childTnLst>
                          </p:cTn>
                        </p:par>
                        <p:par>
                          <p:cTn id="689" fill="hold">
                            <p:stCondLst>
                              <p:cond delay="220500"/>
                            </p:stCondLst>
                            <p:childTnLst>
                              <p:par>
                                <p:cTn id="690" presetID="11" presetClass="entr" presetSubtype="0" fill="hold" grpId="0" nodeType="afterEffect">
                                  <p:stCondLst>
                                    <p:cond delay="0"/>
                                  </p:stCondLst>
                                  <p:childTnLst>
                                    <p:set>
                                      <p:cBhvr>
                                        <p:cTn id="691" dur="1000">
                                          <p:stCondLst>
                                            <p:cond delay="0"/>
                                          </p:stCondLst>
                                        </p:cTn>
                                        <p:tgtEl>
                                          <p:spTgt spid="235"/>
                                        </p:tgtEl>
                                        <p:attrNameLst>
                                          <p:attrName>style.visibility</p:attrName>
                                        </p:attrNameLst>
                                      </p:cBhvr>
                                      <p:to>
                                        <p:strVal val="visible"/>
                                      </p:to>
                                    </p:set>
                                  </p:childTnLst>
                                </p:cTn>
                              </p:par>
                            </p:childTnLst>
                          </p:cTn>
                        </p:par>
                        <p:par>
                          <p:cTn id="692" fill="hold">
                            <p:stCondLst>
                              <p:cond delay="221500"/>
                            </p:stCondLst>
                            <p:childTnLst>
                              <p:par>
                                <p:cTn id="693" presetID="11" presetClass="entr" presetSubtype="0" fill="hold" grpId="0" nodeType="afterEffect">
                                  <p:stCondLst>
                                    <p:cond delay="0"/>
                                  </p:stCondLst>
                                  <p:childTnLst>
                                    <p:set>
                                      <p:cBhvr>
                                        <p:cTn id="694" dur="1000">
                                          <p:stCondLst>
                                            <p:cond delay="0"/>
                                          </p:stCondLst>
                                        </p:cTn>
                                        <p:tgtEl>
                                          <p:spTgt spid="236"/>
                                        </p:tgtEl>
                                        <p:attrNameLst>
                                          <p:attrName>style.visibility</p:attrName>
                                        </p:attrNameLst>
                                      </p:cBhvr>
                                      <p:to>
                                        <p:strVal val="visible"/>
                                      </p:to>
                                    </p:set>
                                  </p:childTnLst>
                                </p:cTn>
                              </p:par>
                            </p:childTnLst>
                          </p:cTn>
                        </p:par>
                        <p:par>
                          <p:cTn id="695" fill="hold">
                            <p:stCondLst>
                              <p:cond delay="222500"/>
                            </p:stCondLst>
                            <p:childTnLst>
                              <p:par>
                                <p:cTn id="696" presetID="11" presetClass="entr" presetSubtype="0" fill="hold" grpId="0" nodeType="afterEffect">
                                  <p:stCondLst>
                                    <p:cond delay="0"/>
                                  </p:stCondLst>
                                  <p:childTnLst>
                                    <p:set>
                                      <p:cBhvr>
                                        <p:cTn id="697" dur="1000">
                                          <p:stCondLst>
                                            <p:cond delay="0"/>
                                          </p:stCondLst>
                                        </p:cTn>
                                        <p:tgtEl>
                                          <p:spTgt spid="237"/>
                                        </p:tgtEl>
                                        <p:attrNameLst>
                                          <p:attrName>style.visibility</p:attrName>
                                        </p:attrNameLst>
                                      </p:cBhvr>
                                      <p:to>
                                        <p:strVal val="visible"/>
                                      </p:to>
                                    </p:set>
                                  </p:childTnLst>
                                </p:cTn>
                              </p:par>
                            </p:childTnLst>
                          </p:cTn>
                        </p:par>
                        <p:par>
                          <p:cTn id="698" fill="hold">
                            <p:stCondLst>
                              <p:cond delay="223500"/>
                            </p:stCondLst>
                            <p:childTnLst>
                              <p:par>
                                <p:cTn id="699" presetID="11" presetClass="entr" presetSubtype="0" fill="hold" grpId="0" nodeType="afterEffect">
                                  <p:stCondLst>
                                    <p:cond delay="0"/>
                                  </p:stCondLst>
                                  <p:childTnLst>
                                    <p:set>
                                      <p:cBhvr>
                                        <p:cTn id="700" dur="1000">
                                          <p:stCondLst>
                                            <p:cond delay="0"/>
                                          </p:stCondLst>
                                        </p:cTn>
                                        <p:tgtEl>
                                          <p:spTgt spid="238"/>
                                        </p:tgtEl>
                                        <p:attrNameLst>
                                          <p:attrName>style.visibility</p:attrName>
                                        </p:attrNameLst>
                                      </p:cBhvr>
                                      <p:to>
                                        <p:strVal val="visible"/>
                                      </p:to>
                                    </p:set>
                                  </p:childTnLst>
                                </p:cTn>
                              </p:par>
                            </p:childTnLst>
                          </p:cTn>
                        </p:par>
                        <p:par>
                          <p:cTn id="701" fill="hold">
                            <p:stCondLst>
                              <p:cond delay="224500"/>
                            </p:stCondLst>
                            <p:childTnLst>
                              <p:par>
                                <p:cTn id="702" presetID="11" presetClass="entr" presetSubtype="0" fill="hold" grpId="0" nodeType="afterEffect">
                                  <p:stCondLst>
                                    <p:cond delay="0"/>
                                  </p:stCondLst>
                                  <p:childTnLst>
                                    <p:set>
                                      <p:cBhvr>
                                        <p:cTn id="703" dur="1000">
                                          <p:stCondLst>
                                            <p:cond delay="0"/>
                                          </p:stCondLst>
                                        </p:cTn>
                                        <p:tgtEl>
                                          <p:spTgt spid="239"/>
                                        </p:tgtEl>
                                        <p:attrNameLst>
                                          <p:attrName>style.visibility</p:attrName>
                                        </p:attrNameLst>
                                      </p:cBhvr>
                                      <p:to>
                                        <p:strVal val="visible"/>
                                      </p:to>
                                    </p:set>
                                  </p:childTnLst>
                                </p:cTn>
                              </p:par>
                            </p:childTnLst>
                          </p:cTn>
                        </p:par>
                        <p:par>
                          <p:cTn id="704" fill="hold">
                            <p:stCondLst>
                              <p:cond delay="225500"/>
                            </p:stCondLst>
                            <p:childTnLst>
                              <p:par>
                                <p:cTn id="705" presetID="11" presetClass="entr" presetSubtype="0" fill="hold" grpId="0" nodeType="afterEffect">
                                  <p:stCondLst>
                                    <p:cond delay="0"/>
                                  </p:stCondLst>
                                  <p:childTnLst>
                                    <p:set>
                                      <p:cBhvr>
                                        <p:cTn id="706" dur="1000">
                                          <p:stCondLst>
                                            <p:cond delay="0"/>
                                          </p:stCondLst>
                                        </p:cTn>
                                        <p:tgtEl>
                                          <p:spTgt spid="240"/>
                                        </p:tgtEl>
                                        <p:attrNameLst>
                                          <p:attrName>style.visibility</p:attrName>
                                        </p:attrNameLst>
                                      </p:cBhvr>
                                      <p:to>
                                        <p:strVal val="visible"/>
                                      </p:to>
                                    </p:set>
                                  </p:childTnLst>
                                </p:cTn>
                              </p:par>
                            </p:childTnLst>
                          </p:cTn>
                        </p:par>
                        <p:par>
                          <p:cTn id="707" fill="hold">
                            <p:stCondLst>
                              <p:cond delay="226500"/>
                            </p:stCondLst>
                            <p:childTnLst>
                              <p:par>
                                <p:cTn id="708" presetID="11" presetClass="entr" presetSubtype="0" fill="hold" grpId="0" nodeType="afterEffect">
                                  <p:stCondLst>
                                    <p:cond delay="0"/>
                                  </p:stCondLst>
                                  <p:childTnLst>
                                    <p:set>
                                      <p:cBhvr>
                                        <p:cTn id="709" dur="1000">
                                          <p:stCondLst>
                                            <p:cond delay="0"/>
                                          </p:stCondLst>
                                        </p:cTn>
                                        <p:tgtEl>
                                          <p:spTgt spid="241"/>
                                        </p:tgtEl>
                                        <p:attrNameLst>
                                          <p:attrName>style.visibility</p:attrName>
                                        </p:attrNameLst>
                                      </p:cBhvr>
                                      <p:to>
                                        <p:strVal val="visible"/>
                                      </p:to>
                                    </p:set>
                                  </p:childTnLst>
                                </p:cTn>
                              </p:par>
                            </p:childTnLst>
                          </p:cTn>
                        </p:par>
                        <p:par>
                          <p:cTn id="710" fill="hold">
                            <p:stCondLst>
                              <p:cond delay="227500"/>
                            </p:stCondLst>
                            <p:childTnLst>
                              <p:par>
                                <p:cTn id="711" presetID="11" presetClass="entr" presetSubtype="0" fill="hold" grpId="0" nodeType="afterEffect">
                                  <p:stCondLst>
                                    <p:cond delay="0"/>
                                  </p:stCondLst>
                                  <p:childTnLst>
                                    <p:set>
                                      <p:cBhvr>
                                        <p:cTn id="712" dur="1000">
                                          <p:stCondLst>
                                            <p:cond delay="0"/>
                                          </p:stCondLst>
                                        </p:cTn>
                                        <p:tgtEl>
                                          <p:spTgt spid="242"/>
                                        </p:tgtEl>
                                        <p:attrNameLst>
                                          <p:attrName>style.visibility</p:attrName>
                                        </p:attrNameLst>
                                      </p:cBhvr>
                                      <p:to>
                                        <p:strVal val="visible"/>
                                      </p:to>
                                    </p:set>
                                  </p:childTnLst>
                                </p:cTn>
                              </p:par>
                            </p:childTnLst>
                          </p:cTn>
                        </p:par>
                        <p:par>
                          <p:cTn id="713" fill="hold">
                            <p:stCondLst>
                              <p:cond delay="228500"/>
                            </p:stCondLst>
                            <p:childTnLst>
                              <p:par>
                                <p:cTn id="714" presetID="11" presetClass="entr" presetSubtype="0" fill="hold" grpId="0" nodeType="afterEffect">
                                  <p:stCondLst>
                                    <p:cond delay="0"/>
                                  </p:stCondLst>
                                  <p:childTnLst>
                                    <p:set>
                                      <p:cBhvr>
                                        <p:cTn id="715" dur="1000">
                                          <p:stCondLst>
                                            <p:cond delay="0"/>
                                          </p:stCondLst>
                                        </p:cTn>
                                        <p:tgtEl>
                                          <p:spTgt spid="243"/>
                                        </p:tgtEl>
                                        <p:attrNameLst>
                                          <p:attrName>style.visibility</p:attrName>
                                        </p:attrNameLst>
                                      </p:cBhvr>
                                      <p:to>
                                        <p:strVal val="visible"/>
                                      </p:to>
                                    </p:set>
                                  </p:childTnLst>
                                </p:cTn>
                              </p:par>
                            </p:childTnLst>
                          </p:cTn>
                        </p:par>
                        <p:par>
                          <p:cTn id="716" fill="hold">
                            <p:stCondLst>
                              <p:cond delay="229500"/>
                            </p:stCondLst>
                            <p:childTnLst>
                              <p:par>
                                <p:cTn id="717" presetID="11" presetClass="entr" presetSubtype="0" fill="hold" grpId="0" nodeType="afterEffect">
                                  <p:stCondLst>
                                    <p:cond delay="0"/>
                                  </p:stCondLst>
                                  <p:childTnLst>
                                    <p:set>
                                      <p:cBhvr>
                                        <p:cTn id="718" dur="1000">
                                          <p:stCondLst>
                                            <p:cond delay="0"/>
                                          </p:stCondLst>
                                        </p:cTn>
                                        <p:tgtEl>
                                          <p:spTgt spid="244"/>
                                        </p:tgtEl>
                                        <p:attrNameLst>
                                          <p:attrName>style.visibility</p:attrName>
                                        </p:attrNameLst>
                                      </p:cBhvr>
                                      <p:to>
                                        <p:strVal val="visible"/>
                                      </p:to>
                                    </p:set>
                                  </p:childTnLst>
                                </p:cTn>
                              </p:par>
                            </p:childTnLst>
                          </p:cTn>
                        </p:par>
                        <p:par>
                          <p:cTn id="719" fill="hold">
                            <p:stCondLst>
                              <p:cond delay="230500"/>
                            </p:stCondLst>
                            <p:childTnLst>
                              <p:par>
                                <p:cTn id="720" presetID="11" presetClass="entr" presetSubtype="0" fill="hold" grpId="0" nodeType="afterEffect">
                                  <p:stCondLst>
                                    <p:cond delay="0"/>
                                  </p:stCondLst>
                                  <p:childTnLst>
                                    <p:set>
                                      <p:cBhvr>
                                        <p:cTn id="721" dur="1000">
                                          <p:stCondLst>
                                            <p:cond delay="0"/>
                                          </p:stCondLst>
                                        </p:cTn>
                                        <p:tgtEl>
                                          <p:spTgt spid="245"/>
                                        </p:tgtEl>
                                        <p:attrNameLst>
                                          <p:attrName>style.visibility</p:attrName>
                                        </p:attrNameLst>
                                      </p:cBhvr>
                                      <p:to>
                                        <p:strVal val="visible"/>
                                      </p:to>
                                    </p:set>
                                  </p:childTnLst>
                                </p:cTn>
                              </p:par>
                            </p:childTnLst>
                          </p:cTn>
                        </p:par>
                        <p:par>
                          <p:cTn id="722" fill="hold">
                            <p:stCondLst>
                              <p:cond delay="231500"/>
                            </p:stCondLst>
                            <p:childTnLst>
                              <p:par>
                                <p:cTn id="723" presetID="11" presetClass="entr" presetSubtype="0" fill="hold" grpId="0" nodeType="afterEffect">
                                  <p:stCondLst>
                                    <p:cond delay="0"/>
                                  </p:stCondLst>
                                  <p:childTnLst>
                                    <p:set>
                                      <p:cBhvr>
                                        <p:cTn id="724" dur="1000">
                                          <p:stCondLst>
                                            <p:cond delay="0"/>
                                          </p:stCondLst>
                                        </p:cTn>
                                        <p:tgtEl>
                                          <p:spTgt spid="246"/>
                                        </p:tgtEl>
                                        <p:attrNameLst>
                                          <p:attrName>style.visibility</p:attrName>
                                        </p:attrNameLst>
                                      </p:cBhvr>
                                      <p:to>
                                        <p:strVal val="visible"/>
                                      </p:to>
                                    </p:set>
                                  </p:childTnLst>
                                </p:cTn>
                              </p:par>
                            </p:childTnLst>
                          </p:cTn>
                        </p:par>
                        <p:par>
                          <p:cTn id="725" fill="hold">
                            <p:stCondLst>
                              <p:cond delay="232500"/>
                            </p:stCondLst>
                            <p:childTnLst>
                              <p:par>
                                <p:cTn id="726" presetID="11" presetClass="entr" presetSubtype="0" fill="hold" grpId="0" nodeType="afterEffect">
                                  <p:stCondLst>
                                    <p:cond delay="0"/>
                                  </p:stCondLst>
                                  <p:childTnLst>
                                    <p:set>
                                      <p:cBhvr>
                                        <p:cTn id="727" dur="1000">
                                          <p:stCondLst>
                                            <p:cond delay="0"/>
                                          </p:stCondLst>
                                        </p:cTn>
                                        <p:tgtEl>
                                          <p:spTgt spid="247"/>
                                        </p:tgtEl>
                                        <p:attrNameLst>
                                          <p:attrName>style.visibility</p:attrName>
                                        </p:attrNameLst>
                                      </p:cBhvr>
                                      <p:to>
                                        <p:strVal val="visible"/>
                                      </p:to>
                                    </p:set>
                                  </p:childTnLst>
                                </p:cTn>
                              </p:par>
                            </p:childTnLst>
                          </p:cTn>
                        </p:par>
                        <p:par>
                          <p:cTn id="728" fill="hold">
                            <p:stCondLst>
                              <p:cond delay="233500"/>
                            </p:stCondLst>
                            <p:childTnLst>
                              <p:par>
                                <p:cTn id="729" presetID="11" presetClass="entr" presetSubtype="0" fill="hold" grpId="0" nodeType="afterEffect">
                                  <p:stCondLst>
                                    <p:cond delay="0"/>
                                  </p:stCondLst>
                                  <p:childTnLst>
                                    <p:set>
                                      <p:cBhvr>
                                        <p:cTn id="730" dur="1000">
                                          <p:stCondLst>
                                            <p:cond delay="0"/>
                                          </p:stCondLst>
                                        </p:cTn>
                                        <p:tgtEl>
                                          <p:spTgt spid="248"/>
                                        </p:tgtEl>
                                        <p:attrNameLst>
                                          <p:attrName>style.visibility</p:attrName>
                                        </p:attrNameLst>
                                      </p:cBhvr>
                                      <p:to>
                                        <p:strVal val="visible"/>
                                      </p:to>
                                    </p:set>
                                  </p:childTnLst>
                                </p:cTn>
                              </p:par>
                            </p:childTnLst>
                          </p:cTn>
                        </p:par>
                        <p:par>
                          <p:cTn id="731" fill="hold">
                            <p:stCondLst>
                              <p:cond delay="234500"/>
                            </p:stCondLst>
                            <p:childTnLst>
                              <p:par>
                                <p:cTn id="732" presetID="11" presetClass="entr" presetSubtype="0" fill="hold" grpId="0" nodeType="afterEffect">
                                  <p:stCondLst>
                                    <p:cond delay="0"/>
                                  </p:stCondLst>
                                  <p:childTnLst>
                                    <p:set>
                                      <p:cBhvr>
                                        <p:cTn id="733" dur="1000">
                                          <p:stCondLst>
                                            <p:cond delay="0"/>
                                          </p:stCondLst>
                                        </p:cTn>
                                        <p:tgtEl>
                                          <p:spTgt spid="249"/>
                                        </p:tgtEl>
                                        <p:attrNameLst>
                                          <p:attrName>style.visibility</p:attrName>
                                        </p:attrNameLst>
                                      </p:cBhvr>
                                      <p:to>
                                        <p:strVal val="visible"/>
                                      </p:to>
                                    </p:set>
                                  </p:childTnLst>
                                </p:cTn>
                              </p:par>
                            </p:childTnLst>
                          </p:cTn>
                        </p:par>
                        <p:par>
                          <p:cTn id="734" fill="hold">
                            <p:stCondLst>
                              <p:cond delay="235500"/>
                            </p:stCondLst>
                            <p:childTnLst>
                              <p:par>
                                <p:cTn id="735" presetID="11" presetClass="entr" presetSubtype="0" fill="hold" grpId="0" nodeType="afterEffect">
                                  <p:stCondLst>
                                    <p:cond delay="0"/>
                                  </p:stCondLst>
                                  <p:childTnLst>
                                    <p:set>
                                      <p:cBhvr>
                                        <p:cTn id="736" dur="1000">
                                          <p:stCondLst>
                                            <p:cond delay="0"/>
                                          </p:stCondLst>
                                        </p:cTn>
                                        <p:tgtEl>
                                          <p:spTgt spid="250"/>
                                        </p:tgtEl>
                                        <p:attrNameLst>
                                          <p:attrName>style.visibility</p:attrName>
                                        </p:attrNameLst>
                                      </p:cBhvr>
                                      <p:to>
                                        <p:strVal val="visible"/>
                                      </p:to>
                                    </p:set>
                                  </p:childTnLst>
                                </p:cTn>
                              </p:par>
                            </p:childTnLst>
                          </p:cTn>
                        </p:par>
                        <p:par>
                          <p:cTn id="737" fill="hold">
                            <p:stCondLst>
                              <p:cond delay="236500"/>
                            </p:stCondLst>
                            <p:childTnLst>
                              <p:par>
                                <p:cTn id="738" presetID="11" presetClass="entr" presetSubtype="0" fill="hold" grpId="0" nodeType="afterEffect">
                                  <p:stCondLst>
                                    <p:cond delay="0"/>
                                  </p:stCondLst>
                                  <p:childTnLst>
                                    <p:set>
                                      <p:cBhvr>
                                        <p:cTn id="739" dur="1000">
                                          <p:stCondLst>
                                            <p:cond delay="0"/>
                                          </p:stCondLst>
                                        </p:cTn>
                                        <p:tgtEl>
                                          <p:spTgt spid="251"/>
                                        </p:tgtEl>
                                        <p:attrNameLst>
                                          <p:attrName>style.visibility</p:attrName>
                                        </p:attrNameLst>
                                      </p:cBhvr>
                                      <p:to>
                                        <p:strVal val="visible"/>
                                      </p:to>
                                    </p:set>
                                  </p:childTnLst>
                                </p:cTn>
                              </p:par>
                            </p:childTnLst>
                          </p:cTn>
                        </p:par>
                        <p:par>
                          <p:cTn id="740" fill="hold">
                            <p:stCondLst>
                              <p:cond delay="237500"/>
                            </p:stCondLst>
                            <p:childTnLst>
                              <p:par>
                                <p:cTn id="741" presetID="11" presetClass="entr" presetSubtype="0" fill="hold" grpId="0" nodeType="afterEffect">
                                  <p:stCondLst>
                                    <p:cond delay="0"/>
                                  </p:stCondLst>
                                  <p:childTnLst>
                                    <p:set>
                                      <p:cBhvr>
                                        <p:cTn id="742" dur="1000">
                                          <p:stCondLst>
                                            <p:cond delay="0"/>
                                          </p:stCondLst>
                                        </p:cTn>
                                        <p:tgtEl>
                                          <p:spTgt spid="252"/>
                                        </p:tgtEl>
                                        <p:attrNameLst>
                                          <p:attrName>style.visibility</p:attrName>
                                        </p:attrNameLst>
                                      </p:cBhvr>
                                      <p:to>
                                        <p:strVal val="visible"/>
                                      </p:to>
                                    </p:set>
                                  </p:childTnLst>
                                </p:cTn>
                              </p:par>
                            </p:childTnLst>
                          </p:cTn>
                        </p:par>
                        <p:par>
                          <p:cTn id="743" fill="hold">
                            <p:stCondLst>
                              <p:cond delay="238500"/>
                            </p:stCondLst>
                            <p:childTnLst>
                              <p:par>
                                <p:cTn id="744" presetID="11" presetClass="entr" presetSubtype="0" fill="hold" grpId="0" nodeType="afterEffect">
                                  <p:stCondLst>
                                    <p:cond delay="0"/>
                                  </p:stCondLst>
                                  <p:childTnLst>
                                    <p:set>
                                      <p:cBhvr>
                                        <p:cTn id="745" dur="1000">
                                          <p:stCondLst>
                                            <p:cond delay="0"/>
                                          </p:stCondLst>
                                        </p:cTn>
                                        <p:tgtEl>
                                          <p:spTgt spid="253"/>
                                        </p:tgtEl>
                                        <p:attrNameLst>
                                          <p:attrName>style.visibility</p:attrName>
                                        </p:attrNameLst>
                                      </p:cBhvr>
                                      <p:to>
                                        <p:strVal val="visible"/>
                                      </p:to>
                                    </p:set>
                                  </p:childTnLst>
                                </p:cTn>
                              </p:par>
                            </p:childTnLst>
                          </p:cTn>
                        </p:par>
                        <p:par>
                          <p:cTn id="746" fill="hold">
                            <p:stCondLst>
                              <p:cond delay="239500"/>
                            </p:stCondLst>
                            <p:childTnLst>
                              <p:par>
                                <p:cTn id="747" presetID="11" presetClass="entr" presetSubtype="0" fill="hold" grpId="0" nodeType="afterEffect">
                                  <p:stCondLst>
                                    <p:cond delay="0"/>
                                  </p:stCondLst>
                                  <p:childTnLst>
                                    <p:set>
                                      <p:cBhvr>
                                        <p:cTn id="748" dur="1000">
                                          <p:stCondLst>
                                            <p:cond delay="0"/>
                                          </p:stCondLst>
                                        </p:cTn>
                                        <p:tgtEl>
                                          <p:spTgt spid="254"/>
                                        </p:tgtEl>
                                        <p:attrNameLst>
                                          <p:attrName>style.visibility</p:attrName>
                                        </p:attrNameLst>
                                      </p:cBhvr>
                                      <p:to>
                                        <p:strVal val="visible"/>
                                      </p:to>
                                    </p:set>
                                  </p:childTnLst>
                                </p:cTn>
                              </p:par>
                            </p:childTnLst>
                          </p:cTn>
                        </p:par>
                        <p:par>
                          <p:cTn id="749" fill="hold">
                            <p:stCondLst>
                              <p:cond delay="240500"/>
                            </p:stCondLst>
                            <p:childTnLst>
                              <p:par>
                                <p:cTn id="750" presetID="11" presetClass="entr" presetSubtype="0" fill="hold" grpId="0" nodeType="afterEffect">
                                  <p:stCondLst>
                                    <p:cond delay="0"/>
                                  </p:stCondLst>
                                  <p:childTnLst>
                                    <p:set>
                                      <p:cBhvr>
                                        <p:cTn id="751" dur="1000">
                                          <p:stCondLst>
                                            <p:cond delay="0"/>
                                          </p:stCondLst>
                                        </p:cTn>
                                        <p:tgtEl>
                                          <p:spTgt spid="255"/>
                                        </p:tgtEl>
                                        <p:attrNameLst>
                                          <p:attrName>style.visibility</p:attrName>
                                        </p:attrNameLst>
                                      </p:cBhvr>
                                      <p:to>
                                        <p:strVal val="visible"/>
                                      </p:to>
                                    </p:set>
                                  </p:childTnLst>
                                </p:cTn>
                              </p:par>
                            </p:childTnLst>
                          </p:cTn>
                        </p:par>
                        <p:par>
                          <p:cTn id="752" fill="hold">
                            <p:stCondLst>
                              <p:cond delay="241500"/>
                            </p:stCondLst>
                            <p:childTnLst>
                              <p:par>
                                <p:cTn id="753" presetID="11" presetClass="entr" presetSubtype="0" fill="hold" grpId="0" nodeType="afterEffect">
                                  <p:stCondLst>
                                    <p:cond delay="0"/>
                                  </p:stCondLst>
                                  <p:childTnLst>
                                    <p:set>
                                      <p:cBhvr>
                                        <p:cTn id="754" dur="1000">
                                          <p:stCondLst>
                                            <p:cond delay="0"/>
                                          </p:stCondLst>
                                        </p:cTn>
                                        <p:tgtEl>
                                          <p:spTgt spid="256"/>
                                        </p:tgtEl>
                                        <p:attrNameLst>
                                          <p:attrName>style.visibility</p:attrName>
                                        </p:attrNameLst>
                                      </p:cBhvr>
                                      <p:to>
                                        <p:strVal val="visible"/>
                                      </p:to>
                                    </p:set>
                                  </p:childTnLst>
                                </p:cTn>
                              </p:par>
                            </p:childTnLst>
                          </p:cTn>
                        </p:par>
                        <p:par>
                          <p:cTn id="755" fill="hold">
                            <p:stCondLst>
                              <p:cond delay="242500"/>
                            </p:stCondLst>
                            <p:childTnLst>
                              <p:par>
                                <p:cTn id="756" presetID="11" presetClass="entr" presetSubtype="0" fill="hold" grpId="0" nodeType="afterEffect">
                                  <p:stCondLst>
                                    <p:cond delay="0"/>
                                  </p:stCondLst>
                                  <p:childTnLst>
                                    <p:set>
                                      <p:cBhvr>
                                        <p:cTn id="757" dur="1000">
                                          <p:stCondLst>
                                            <p:cond delay="0"/>
                                          </p:stCondLst>
                                        </p:cTn>
                                        <p:tgtEl>
                                          <p:spTgt spid="257"/>
                                        </p:tgtEl>
                                        <p:attrNameLst>
                                          <p:attrName>style.visibility</p:attrName>
                                        </p:attrNameLst>
                                      </p:cBhvr>
                                      <p:to>
                                        <p:strVal val="visible"/>
                                      </p:to>
                                    </p:set>
                                  </p:childTnLst>
                                </p:cTn>
                              </p:par>
                            </p:childTnLst>
                          </p:cTn>
                        </p:par>
                        <p:par>
                          <p:cTn id="758" fill="hold">
                            <p:stCondLst>
                              <p:cond delay="243500"/>
                            </p:stCondLst>
                            <p:childTnLst>
                              <p:par>
                                <p:cTn id="759" presetID="11" presetClass="entr" presetSubtype="0" fill="hold" grpId="0" nodeType="afterEffect">
                                  <p:stCondLst>
                                    <p:cond delay="0"/>
                                  </p:stCondLst>
                                  <p:childTnLst>
                                    <p:set>
                                      <p:cBhvr>
                                        <p:cTn id="760" dur="1000">
                                          <p:stCondLst>
                                            <p:cond delay="0"/>
                                          </p:stCondLst>
                                        </p:cTn>
                                        <p:tgtEl>
                                          <p:spTgt spid="258"/>
                                        </p:tgtEl>
                                        <p:attrNameLst>
                                          <p:attrName>style.visibility</p:attrName>
                                        </p:attrNameLst>
                                      </p:cBhvr>
                                      <p:to>
                                        <p:strVal val="visible"/>
                                      </p:to>
                                    </p:set>
                                  </p:childTnLst>
                                </p:cTn>
                              </p:par>
                            </p:childTnLst>
                          </p:cTn>
                        </p:par>
                        <p:par>
                          <p:cTn id="761" fill="hold">
                            <p:stCondLst>
                              <p:cond delay="244500"/>
                            </p:stCondLst>
                            <p:childTnLst>
                              <p:par>
                                <p:cTn id="762" presetID="11" presetClass="entr" presetSubtype="0" fill="hold" grpId="0" nodeType="afterEffect">
                                  <p:stCondLst>
                                    <p:cond delay="0"/>
                                  </p:stCondLst>
                                  <p:childTnLst>
                                    <p:set>
                                      <p:cBhvr>
                                        <p:cTn id="763" dur="1000">
                                          <p:stCondLst>
                                            <p:cond delay="0"/>
                                          </p:stCondLst>
                                        </p:cTn>
                                        <p:tgtEl>
                                          <p:spTgt spid="259"/>
                                        </p:tgtEl>
                                        <p:attrNameLst>
                                          <p:attrName>style.visibility</p:attrName>
                                        </p:attrNameLst>
                                      </p:cBhvr>
                                      <p:to>
                                        <p:strVal val="visible"/>
                                      </p:to>
                                    </p:set>
                                  </p:childTnLst>
                                </p:cTn>
                              </p:par>
                            </p:childTnLst>
                          </p:cTn>
                        </p:par>
                        <p:par>
                          <p:cTn id="764" fill="hold">
                            <p:stCondLst>
                              <p:cond delay="245500"/>
                            </p:stCondLst>
                            <p:childTnLst>
                              <p:par>
                                <p:cTn id="765" presetID="11" presetClass="entr" presetSubtype="0" fill="hold" grpId="0" nodeType="afterEffect">
                                  <p:stCondLst>
                                    <p:cond delay="0"/>
                                  </p:stCondLst>
                                  <p:childTnLst>
                                    <p:set>
                                      <p:cBhvr>
                                        <p:cTn id="766" dur="1000">
                                          <p:stCondLst>
                                            <p:cond delay="0"/>
                                          </p:stCondLst>
                                        </p:cTn>
                                        <p:tgtEl>
                                          <p:spTgt spid="260"/>
                                        </p:tgtEl>
                                        <p:attrNameLst>
                                          <p:attrName>style.visibility</p:attrName>
                                        </p:attrNameLst>
                                      </p:cBhvr>
                                      <p:to>
                                        <p:strVal val="visible"/>
                                      </p:to>
                                    </p:set>
                                  </p:childTnLst>
                                </p:cTn>
                              </p:par>
                            </p:childTnLst>
                          </p:cTn>
                        </p:par>
                        <p:par>
                          <p:cTn id="767" fill="hold">
                            <p:stCondLst>
                              <p:cond delay="246500"/>
                            </p:stCondLst>
                            <p:childTnLst>
                              <p:par>
                                <p:cTn id="768" presetID="11" presetClass="entr" presetSubtype="0" fill="hold" grpId="0" nodeType="afterEffect">
                                  <p:stCondLst>
                                    <p:cond delay="0"/>
                                  </p:stCondLst>
                                  <p:childTnLst>
                                    <p:set>
                                      <p:cBhvr>
                                        <p:cTn id="769" dur="1000">
                                          <p:stCondLst>
                                            <p:cond delay="0"/>
                                          </p:stCondLst>
                                        </p:cTn>
                                        <p:tgtEl>
                                          <p:spTgt spid="261"/>
                                        </p:tgtEl>
                                        <p:attrNameLst>
                                          <p:attrName>style.visibility</p:attrName>
                                        </p:attrNameLst>
                                      </p:cBhvr>
                                      <p:to>
                                        <p:strVal val="visible"/>
                                      </p:to>
                                    </p:set>
                                  </p:childTnLst>
                                </p:cTn>
                              </p:par>
                            </p:childTnLst>
                          </p:cTn>
                        </p:par>
                        <p:par>
                          <p:cTn id="770" fill="hold">
                            <p:stCondLst>
                              <p:cond delay="247500"/>
                            </p:stCondLst>
                            <p:childTnLst>
                              <p:par>
                                <p:cTn id="771" presetID="11" presetClass="entr" presetSubtype="0" fill="hold" grpId="0" nodeType="afterEffect">
                                  <p:stCondLst>
                                    <p:cond delay="0"/>
                                  </p:stCondLst>
                                  <p:childTnLst>
                                    <p:set>
                                      <p:cBhvr>
                                        <p:cTn id="772" dur="1000">
                                          <p:stCondLst>
                                            <p:cond delay="0"/>
                                          </p:stCondLst>
                                        </p:cTn>
                                        <p:tgtEl>
                                          <p:spTgt spid="262"/>
                                        </p:tgtEl>
                                        <p:attrNameLst>
                                          <p:attrName>style.visibility</p:attrName>
                                        </p:attrNameLst>
                                      </p:cBhvr>
                                      <p:to>
                                        <p:strVal val="visible"/>
                                      </p:to>
                                    </p:set>
                                  </p:childTnLst>
                                </p:cTn>
                              </p:par>
                            </p:childTnLst>
                          </p:cTn>
                        </p:par>
                        <p:par>
                          <p:cTn id="773" fill="hold">
                            <p:stCondLst>
                              <p:cond delay="248500"/>
                            </p:stCondLst>
                            <p:childTnLst>
                              <p:par>
                                <p:cTn id="774" presetID="11" presetClass="entr" presetSubtype="0" fill="hold" grpId="0" nodeType="afterEffect">
                                  <p:stCondLst>
                                    <p:cond delay="0"/>
                                  </p:stCondLst>
                                  <p:childTnLst>
                                    <p:set>
                                      <p:cBhvr>
                                        <p:cTn id="775" dur="1000">
                                          <p:stCondLst>
                                            <p:cond delay="0"/>
                                          </p:stCondLst>
                                        </p:cTn>
                                        <p:tgtEl>
                                          <p:spTgt spid="263"/>
                                        </p:tgtEl>
                                        <p:attrNameLst>
                                          <p:attrName>style.visibility</p:attrName>
                                        </p:attrNameLst>
                                      </p:cBhvr>
                                      <p:to>
                                        <p:strVal val="visible"/>
                                      </p:to>
                                    </p:set>
                                  </p:childTnLst>
                                </p:cTn>
                              </p:par>
                            </p:childTnLst>
                          </p:cTn>
                        </p:par>
                        <p:par>
                          <p:cTn id="776" fill="hold">
                            <p:stCondLst>
                              <p:cond delay="249500"/>
                            </p:stCondLst>
                            <p:childTnLst>
                              <p:par>
                                <p:cTn id="777" presetID="11" presetClass="entr" presetSubtype="0" fill="hold" grpId="0" nodeType="afterEffect">
                                  <p:stCondLst>
                                    <p:cond delay="0"/>
                                  </p:stCondLst>
                                  <p:childTnLst>
                                    <p:set>
                                      <p:cBhvr>
                                        <p:cTn id="778" dur="1000">
                                          <p:stCondLst>
                                            <p:cond delay="0"/>
                                          </p:stCondLst>
                                        </p:cTn>
                                        <p:tgtEl>
                                          <p:spTgt spid="264"/>
                                        </p:tgtEl>
                                        <p:attrNameLst>
                                          <p:attrName>style.visibility</p:attrName>
                                        </p:attrNameLst>
                                      </p:cBhvr>
                                      <p:to>
                                        <p:strVal val="visible"/>
                                      </p:to>
                                    </p:set>
                                  </p:childTnLst>
                                </p:cTn>
                              </p:par>
                            </p:childTnLst>
                          </p:cTn>
                        </p:par>
                        <p:par>
                          <p:cTn id="779" fill="hold">
                            <p:stCondLst>
                              <p:cond delay="250500"/>
                            </p:stCondLst>
                            <p:childTnLst>
                              <p:par>
                                <p:cTn id="780" presetID="11" presetClass="entr" presetSubtype="0" fill="hold" grpId="0" nodeType="afterEffect">
                                  <p:stCondLst>
                                    <p:cond delay="0"/>
                                  </p:stCondLst>
                                  <p:childTnLst>
                                    <p:set>
                                      <p:cBhvr>
                                        <p:cTn id="781" dur="1000">
                                          <p:stCondLst>
                                            <p:cond delay="0"/>
                                          </p:stCondLst>
                                        </p:cTn>
                                        <p:tgtEl>
                                          <p:spTgt spid="265"/>
                                        </p:tgtEl>
                                        <p:attrNameLst>
                                          <p:attrName>style.visibility</p:attrName>
                                        </p:attrNameLst>
                                      </p:cBhvr>
                                      <p:to>
                                        <p:strVal val="visible"/>
                                      </p:to>
                                    </p:set>
                                  </p:childTnLst>
                                </p:cTn>
                              </p:par>
                            </p:childTnLst>
                          </p:cTn>
                        </p:par>
                        <p:par>
                          <p:cTn id="782" fill="hold">
                            <p:stCondLst>
                              <p:cond delay="251500"/>
                            </p:stCondLst>
                            <p:childTnLst>
                              <p:par>
                                <p:cTn id="783" presetID="11" presetClass="entr" presetSubtype="0" fill="hold" grpId="0" nodeType="afterEffect">
                                  <p:stCondLst>
                                    <p:cond delay="0"/>
                                  </p:stCondLst>
                                  <p:childTnLst>
                                    <p:set>
                                      <p:cBhvr>
                                        <p:cTn id="784" dur="1000">
                                          <p:stCondLst>
                                            <p:cond delay="0"/>
                                          </p:stCondLst>
                                        </p:cTn>
                                        <p:tgtEl>
                                          <p:spTgt spid="266"/>
                                        </p:tgtEl>
                                        <p:attrNameLst>
                                          <p:attrName>style.visibility</p:attrName>
                                        </p:attrNameLst>
                                      </p:cBhvr>
                                      <p:to>
                                        <p:strVal val="visible"/>
                                      </p:to>
                                    </p:set>
                                  </p:childTnLst>
                                </p:cTn>
                              </p:par>
                            </p:childTnLst>
                          </p:cTn>
                        </p:par>
                        <p:par>
                          <p:cTn id="785" fill="hold">
                            <p:stCondLst>
                              <p:cond delay="252500"/>
                            </p:stCondLst>
                            <p:childTnLst>
                              <p:par>
                                <p:cTn id="786" presetID="11" presetClass="entr" presetSubtype="0" fill="hold" grpId="0" nodeType="afterEffect">
                                  <p:stCondLst>
                                    <p:cond delay="0"/>
                                  </p:stCondLst>
                                  <p:childTnLst>
                                    <p:set>
                                      <p:cBhvr>
                                        <p:cTn id="787" dur="1000">
                                          <p:stCondLst>
                                            <p:cond delay="0"/>
                                          </p:stCondLst>
                                        </p:cTn>
                                        <p:tgtEl>
                                          <p:spTgt spid="267"/>
                                        </p:tgtEl>
                                        <p:attrNameLst>
                                          <p:attrName>style.visibility</p:attrName>
                                        </p:attrNameLst>
                                      </p:cBhvr>
                                      <p:to>
                                        <p:strVal val="visible"/>
                                      </p:to>
                                    </p:set>
                                  </p:childTnLst>
                                </p:cTn>
                              </p:par>
                            </p:childTnLst>
                          </p:cTn>
                        </p:par>
                        <p:par>
                          <p:cTn id="788" fill="hold">
                            <p:stCondLst>
                              <p:cond delay="253500"/>
                            </p:stCondLst>
                            <p:childTnLst>
                              <p:par>
                                <p:cTn id="789" presetID="11" presetClass="entr" presetSubtype="0" fill="hold" grpId="0" nodeType="afterEffect">
                                  <p:stCondLst>
                                    <p:cond delay="0"/>
                                  </p:stCondLst>
                                  <p:childTnLst>
                                    <p:set>
                                      <p:cBhvr>
                                        <p:cTn id="790" dur="1000">
                                          <p:stCondLst>
                                            <p:cond delay="0"/>
                                          </p:stCondLst>
                                        </p:cTn>
                                        <p:tgtEl>
                                          <p:spTgt spid="268"/>
                                        </p:tgtEl>
                                        <p:attrNameLst>
                                          <p:attrName>style.visibility</p:attrName>
                                        </p:attrNameLst>
                                      </p:cBhvr>
                                      <p:to>
                                        <p:strVal val="visible"/>
                                      </p:to>
                                    </p:set>
                                  </p:childTnLst>
                                </p:cTn>
                              </p:par>
                            </p:childTnLst>
                          </p:cTn>
                        </p:par>
                        <p:par>
                          <p:cTn id="791" fill="hold">
                            <p:stCondLst>
                              <p:cond delay="254500"/>
                            </p:stCondLst>
                            <p:childTnLst>
                              <p:par>
                                <p:cTn id="792" presetID="11" presetClass="entr" presetSubtype="0" fill="hold" grpId="0" nodeType="afterEffect">
                                  <p:stCondLst>
                                    <p:cond delay="0"/>
                                  </p:stCondLst>
                                  <p:childTnLst>
                                    <p:set>
                                      <p:cBhvr>
                                        <p:cTn id="793" dur="1000">
                                          <p:stCondLst>
                                            <p:cond delay="0"/>
                                          </p:stCondLst>
                                        </p:cTn>
                                        <p:tgtEl>
                                          <p:spTgt spid="269"/>
                                        </p:tgtEl>
                                        <p:attrNameLst>
                                          <p:attrName>style.visibility</p:attrName>
                                        </p:attrNameLst>
                                      </p:cBhvr>
                                      <p:to>
                                        <p:strVal val="visible"/>
                                      </p:to>
                                    </p:set>
                                  </p:childTnLst>
                                </p:cTn>
                              </p:par>
                            </p:childTnLst>
                          </p:cTn>
                        </p:par>
                        <p:par>
                          <p:cTn id="794" fill="hold">
                            <p:stCondLst>
                              <p:cond delay="255500"/>
                            </p:stCondLst>
                            <p:childTnLst>
                              <p:par>
                                <p:cTn id="795" presetID="11" presetClass="entr" presetSubtype="0" fill="hold" grpId="0" nodeType="afterEffect">
                                  <p:stCondLst>
                                    <p:cond delay="0"/>
                                  </p:stCondLst>
                                  <p:childTnLst>
                                    <p:set>
                                      <p:cBhvr>
                                        <p:cTn id="796" dur="1000">
                                          <p:stCondLst>
                                            <p:cond delay="0"/>
                                          </p:stCondLst>
                                        </p:cTn>
                                        <p:tgtEl>
                                          <p:spTgt spid="270"/>
                                        </p:tgtEl>
                                        <p:attrNameLst>
                                          <p:attrName>style.visibility</p:attrName>
                                        </p:attrNameLst>
                                      </p:cBhvr>
                                      <p:to>
                                        <p:strVal val="visible"/>
                                      </p:to>
                                    </p:set>
                                  </p:childTnLst>
                                </p:cTn>
                              </p:par>
                            </p:childTnLst>
                          </p:cTn>
                        </p:par>
                        <p:par>
                          <p:cTn id="797" fill="hold">
                            <p:stCondLst>
                              <p:cond delay="256500"/>
                            </p:stCondLst>
                            <p:childTnLst>
                              <p:par>
                                <p:cTn id="798" presetID="11" presetClass="entr" presetSubtype="0" fill="hold" grpId="0" nodeType="afterEffect">
                                  <p:stCondLst>
                                    <p:cond delay="0"/>
                                  </p:stCondLst>
                                  <p:childTnLst>
                                    <p:set>
                                      <p:cBhvr>
                                        <p:cTn id="799" dur="1000">
                                          <p:stCondLst>
                                            <p:cond delay="0"/>
                                          </p:stCondLst>
                                        </p:cTn>
                                        <p:tgtEl>
                                          <p:spTgt spid="271"/>
                                        </p:tgtEl>
                                        <p:attrNameLst>
                                          <p:attrName>style.visibility</p:attrName>
                                        </p:attrNameLst>
                                      </p:cBhvr>
                                      <p:to>
                                        <p:strVal val="visible"/>
                                      </p:to>
                                    </p:set>
                                  </p:childTnLst>
                                </p:cTn>
                              </p:par>
                            </p:childTnLst>
                          </p:cTn>
                        </p:par>
                        <p:par>
                          <p:cTn id="800" fill="hold">
                            <p:stCondLst>
                              <p:cond delay="257500"/>
                            </p:stCondLst>
                            <p:childTnLst>
                              <p:par>
                                <p:cTn id="801" presetID="11" presetClass="entr" presetSubtype="0" fill="hold" grpId="0" nodeType="afterEffect">
                                  <p:stCondLst>
                                    <p:cond delay="0"/>
                                  </p:stCondLst>
                                  <p:childTnLst>
                                    <p:set>
                                      <p:cBhvr>
                                        <p:cTn id="802" dur="1000">
                                          <p:stCondLst>
                                            <p:cond delay="0"/>
                                          </p:stCondLst>
                                        </p:cTn>
                                        <p:tgtEl>
                                          <p:spTgt spid="272"/>
                                        </p:tgtEl>
                                        <p:attrNameLst>
                                          <p:attrName>style.visibility</p:attrName>
                                        </p:attrNameLst>
                                      </p:cBhvr>
                                      <p:to>
                                        <p:strVal val="visible"/>
                                      </p:to>
                                    </p:set>
                                  </p:childTnLst>
                                </p:cTn>
                              </p:par>
                            </p:childTnLst>
                          </p:cTn>
                        </p:par>
                        <p:par>
                          <p:cTn id="803" fill="hold">
                            <p:stCondLst>
                              <p:cond delay="258500"/>
                            </p:stCondLst>
                            <p:childTnLst>
                              <p:par>
                                <p:cTn id="804" presetID="11" presetClass="entr" presetSubtype="0" fill="hold" grpId="0" nodeType="afterEffect">
                                  <p:stCondLst>
                                    <p:cond delay="0"/>
                                  </p:stCondLst>
                                  <p:childTnLst>
                                    <p:set>
                                      <p:cBhvr>
                                        <p:cTn id="805" dur="1000">
                                          <p:stCondLst>
                                            <p:cond delay="0"/>
                                          </p:stCondLst>
                                        </p:cTn>
                                        <p:tgtEl>
                                          <p:spTgt spid="273"/>
                                        </p:tgtEl>
                                        <p:attrNameLst>
                                          <p:attrName>style.visibility</p:attrName>
                                        </p:attrNameLst>
                                      </p:cBhvr>
                                      <p:to>
                                        <p:strVal val="visible"/>
                                      </p:to>
                                    </p:set>
                                  </p:childTnLst>
                                </p:cTn>
                              </p:par>
                            </p:childTnLst>
                          </p:cTn>
                        </p:par>
                        <p:par>
                          <p:cTn id="806" fill="hold">
                            <p:stCondLst>
                              <p:cond delay="259500"/>
                            </p:stCondLst>
                            <p:childTnLst>
                              <p:par>
                                <p:cTn id="807" presetID="11" presetClass="entr" presetSubtype="0" fill="hold" grpId="0" nodeType="afterEffect">
                                  <p:stCondLst>
                                    <p:cond delay="0"/>
                                  </p:stCondLst>
                                  <p:childTnLst>
                                    <p:set>
                                      <p:cBhvr>
                                        <p:cTn id="808" dur="1000">
                                          <p:stCondLst>
                                            <p:cond delay="0"/>
                                          </p:stCondLst>
                                        </p:cTn>
                                        <p:tgtEl>
                                          <p:spTgt spid="274"/>
                                        </p:tgtEl>
                                        <p:attrNameLst>
                                          <p:attrName>style.visibility</p:attrName>
                                        </p:attrNameLst>
                                      </p:cBhvr>
                                      <p:to>
                                        <p:strVal val="visible"/>
                                      </p:to>
                                    </p:set>
                                  </p:childTnLst>
                                </p:cTn>
                              </p:par>
                            </p:childTnLst>
                          </p:cTn>
                        </p:par>
                        <p:par>
                          <p:cTn id="809" fill="hold">
                            <p:stCondLst>
                              <p:cond delay="260500"/>
                            </p:stCondLst>
                            <p:childTnLst>
                              <p:par>
                                <p:cTn id="810" presetID="11" presetClass="entr" presetSubtype="0" fill="hold" grpId="0" nodeType="afterEffect">
                                  <p:stCondLst>
                                    <p:cond delay="0"/>
                                  </p:stCondLst>
                                  <p:childTnLst>
                                    <p:set>
                                      <p:cBhvr>
                                        <p:cTn id="811" dur="1000">
                                          <p:stCondLst>
                                            <p:cond delay="0"/>
                                          </p:stCondLst>
                                        </p:cTn>
                                        <p:tgtEl>
                                          <p:spTgt spid="275"/>
                                        </p:tgtEl>
                                        <p:attrNameLst>
                                          <p:attrName>style.visibility</p:attrName>
                                        </p:attrNameLst>
                                      </p:cBhvr>
                                      <p:to>
                                        <p:strVal val="visible"/>
                                      </p:to>
                                    </p:set>
                                  </p:childTnLst>
                                </p:cTn>
                              </p:par>
                            </p:childTnLst>
                          </p:cTn>
                        </p:par>
                        <p:par>
                          <p:cTn id="812" fill="hold">
                            <p:stCondLst>
                              <p:cond delay="261500"/>
                            </p:stCondLst>
                            <p:childTnLst>
                              <p:par>
                                <p:cTn id="813" presetID="11" presetClass="entr" presetSubtype="0" fill="hold" grpId="0" nodeType="afterEffect">
                                  <p:stCondLst>
                                    <p:cond delay="0"/>
                                  </p:stCondLst>
                                  <p:childTnLst>
                                    <p:set>
                                      <p:cBhvr>
                                        <p:cTn id="814" dur="1000">
                                          <p:stCondLst>
                                            <p:cond delay="0"/>
                                          </p:stCondLst>
                                        </p:cTn>
                                        <p:tgtEl>
                                          <p:spTgt spid="276"/>
                                        </p:tgtEl>
                                        <p:attrNameLst>
                                          <p:attrName>style.visibility</p:attrName>
                                        </p:attrNameLst>
                                      </p:cBhvr>
                                      <p:to>
                                        <p:strVal val="visible"/>
                                      </p:to>
                                    </p:set>
                                  </p:childTnLst>
                                </p:cTn>
                              </p:par>
                            </p:childTnLst>
                          </p:cTn>
                        </p:par>
                        <p:par>
                          <p:cTn id="815" fill="hold">
                            <p:stCondLst>
                              <p:cond delay="262500"/>
                            </p:stCondLst>
                            <p:childTnLst>
                              <p:par>
                                <p:cTn id="816" presetID="11" presetClass="entr" presetSubtype="0" fill="hold" grpId="0" nodeType="afterEffect">
                                  <p:stCondLst>
                                    <p:cond delay="0"/>
                                  </p:stCondLst>
                                  <p:childTnLst>
                                    <p:set>
                                      <p:cBhvr>
                                        <p:cTn id="817" dur="1000">
                                          <p:stCondLst>
                                            <p:cond delay="0"/>
                                          </p:stCondLst>
                                        </p:cTn>
                                        <p:tgtEl>
                                          <p:spTgt spid="277"/>
                                        </p:tgtEl>
                                        <p:attrNameLst>
                                          <p:attrName>style.visibility</p:attrName>
                                        </p:attrNameLst>
                                      </p:cBhvr>
                                      <p:to>
                                        <p:strVal val="visible"/>
                                      </p:to>
                                    </p:set>
                                  </p:childTnLst>
                                </p:cTn>
                              </p:par>
                            </p:childTnLst>
                          </p:cTn>
                        </p:par>
                        <p:par>
                          <p:cTn id="818" fill="hold">
                            <p:stCondLst>
                              <p:cond delay="263500"/>
                            </p:stCondLst>
                            <p:childTnLst>
                              <p:par>
                                <p:cTn id="819" presetID="11" presetClass="entr" presetSubtype="0" fill="hold" grpId="0" nodeType="afterEffect">
                                  <p:stCondLst>
                                    <p:cond delay="0"/>
                                  </p:stCondLst>
                                  <p:childTnLst>
                                    <p:set>
                                      <p:cBhvr>
                                        <p:cTn id="820" dur="1000">
                                          <p:stCondLst>
                                            <p:cond delay="0"/>
                                          </p:stCondLst>
                                        </p:cTn>
                                        <p:tgtEl>
                                          <p:spTgt spid="278"/>
                                        </p:tgtEl>
                                        <p:attrNameLst>
                                          <p:attrName>style.visibility</p:attrName>
                                        </p:attrNameLst>
                                      </p:cBhvr>
                                      <p:to>
                                        <p:strVal val="visible"/>
                                      </p:to>
                                    </p:set>
                                  </p:childTnLst>
                                </p:cTn>
                              </p:par>
                            </p:childTnLst>
                          </p:cTn>
                        </p:par>
                        <p:par>
                          <p:cTn id="821" fill="hold">
                            <p:stCondLst>
                              <p:cond delay="264500"/>
                            </p:stCondLst>
                            <p:childTnLst>
                              <p:par>
                                <p:cTn id="822" presetID="11" presetClass="entr" presetSubtype="0" fill="hold" grpId="0" nodeType="afterEffect">
                                  <p:stCondLst>
                                    <p:cond delay="0"/>
                                  </p:stCondLst>
                                  <p:childTnLst>
                                    <p:set>
                                      <p:cBhvr>
                                        <p:cTn id="823" dur="1000">
                                          <p:stCondLst>
                                            <p:cond delay="0"/>
                                          </p:stCondLst>
                                        </p:cTn>
                                        <p:tgtEl>
                                          <p:spTgt spid="279"/>
                                        </p:tgtEl>
                                        <p:attrNameLst>
                                          <p:attrName>style.visibility</p:attrName>
                                        </p:attrNameLst>
                                      </p:cBhvr>
                                      <p:to>
                                        <p:strVal val="visible"/>
                                      </p:to>
                                    </p:set>
                                  </p:childTnLst>
                                </p:cTn>
                              </p:par>
                            </p:childTnLst>
                          </p:cTn>
                        </p:par>
                        <p:par>
                          <p:cTn id="824" fill="hold">
                            <p:stCondLst>
                              <p:cond delay="265500"/>
                            </p:stCondLst>
                            <p:childTnLst>
                              <p:par>
                                <p:cTn id="825" presetID="11" presetClass="entr" presetSubtype="0" fill="hold" grpId="0" nodeType="afterEffect">
                                  <p:stCondLst>
                                    <p:cond delay="0"/>
                                  </p:stCondLst>
                                  <p:childTnLst>
                                    <p:set>
                                      <p:cBhvr>
                                        <p:cTn id="826" dur="1000">
                                          <p:stCondLst>
                                            <p:cond delay="0"/>
                                          </p:stCondLst>
                                        </p:cTn>
                                        <p:tgtEl>
                                          <p:spTgt spid="280"/>
                                        </p:tgtEl>
                                        <p:attrNameLst>
                                          <p:attrName>style.visibility</p:attrName>
                                        </p:attrNameLst>
                                      </p:cBhvr>
                                      <p:to>
                                        <p:strVal val="visible"/>
                                      </p:to>
                                    </p:set>
                                  </p:childTnLst>
                                </p:cTn>
                              </p:par>
                            </p:childTnLst>
                          </p:cTn>
                        </p:par>
                        <p:par>
                          <p:cTn id="827" fill="hold">
                            <p:stCondLst>
                              <p:cond delay="266500"/>
                            </p:stCondLst>
                            <p:childTnLst>
                              <p:par>
                                <p:cTn id="828" presetID="11" presetClass="entr" presetSubtype="0" fill="hold" grpId="0" nodeType="afterEffect">
                                  <p:stCondLst>
                                    <p:cond delay="0"/>
                                  </p:stCondLst>
                                  <p:childTnLst>
                                    <p:set>
                                      <p:cBhvr>
                                        <p:cTn id="829" dur="1000">
                                          <p:stCondLst>
                                            <p:cond delay="0"/>
                                          </p:stCondLst>
                                        </p:cTn>
                                        <p:tgtEl>
                                          <p:spTgt spid="281"/>
                                        </p:tgtEl>
                                        <p:attrNameLst>
                                          <p:attrName>style.visibility</p:attrName>
                                        </p:attrNameLst>
                                      </p:cBhvr>
                                      <p:to>
                                        <p:strVal val="visible"/>
                                      </p:to>
                                    </p:set>
                                  </p:childTnLst>
                                </p:cTn>
                              </p:par>
                            </p:childTnLst>
                          </p:cTn>
                        </p:par>
                        <p:par>
                          <p:cTn id="830" fill="hold">
                            <p:stCondLst>
                              <p:cond delay="267500"/>
                            </p:stCondLst>
                            <p:childTnLst>
                              <p:par>
                                <p:cTn id="831" presetID="11" presetClass="entr" presetSubtype="0" fill="hold" grpId="0" nodeType="afterEffect">
                                  <p:stCondLst>
                                    <p:cond delay="0"/>
                                  </p:stCondLst>
                                  <p:childTnLst>
                                    <p:set>
                                      <p:cBhvr>
                                        <p:cTn id="832" dur="1000">
                                          <p:stCondLst>
                                            <p:cond delay="0"/>
                                          </p:stCondLst>
                                        </p:cTn>
                                        <p:tgtEl>
                                          <p:spTgt spid="282"/>
                                        </p:tgtEl>
                                        <p:attrNameLst>
                                          <p:attrName>style.visibility</p:attrName>
                                        </p:attrNameLst>
                                      </p:cBhvr>
                                      <p:to>
                                        <p:strVal val="visible"/>
                                      </p:to>
                                    </p:set>
                                  </p:childTnLst>
                                </p:cTn>
                              </p:par>
                            </p:childTnLst>
                          </p:cTn>
                        </p:par>
                        <p:par>
                          <p:cTn id="833" fill="hold">
                            <p:stCondLst>
                              <p:cond delay="268500"/>
                            </p:stCondLst>
                            <p:childTnLst>
                              <p:par>
                                <p:cTn id="834" presetID="11" presetClass="entr" presetSubtype="0" fill="hold" grpId="0" nodeType="afterEffect">
                                  <p:stCondLst>
                                    <p:cond delay="0"/>
                                  </p:stCondLst>
                                  <p:childTnLst>
                                    <p:set>
                                      <p:cBhvr>
                                        <p:cTn id="835" dur="1000">
                                          <p:stCondLst>
                                            <p:cond delay="0"/>
                                          </p:stCondLst>
                                        </p:cTn>
                                        <p:tgtEl>
                                          <p:spTgt spid="283"/>
                                        </p:tgtEl>
                                        <p:attrNameLst>
                                          <p:attrName>style.visibility</p:attrName>
                                        </p:attrNameLst>
                                      </p:cBhvr>
                                      <p:to>
                                        <p:strVal val="visible"/>
                                      </p:to>
                                    </p:set>
                                  </p:childTnLst>
                                </p:cTn>
                              </p:par>
                            </p:childTnLst>
                          </p:cTn>
                        </p:par>
                        <p:par>
                          <p:cTn id="836" fill="hold">
                            <p:stCondLst>
                              <p:cond delay="269500"/>
                            </p:stCondLst>
                            <p:childTnLst>
                              <p:par>
                                <p:cTn id="837" presetID="11" presetClass="entr" presetSubtype="0" fill="hold" grpId="0" nodeType="afterEffect">
                                  <p:stCondLst>
                                    <p:cond delay="0"/>
                                  </p:stCondLst>
                                  <p:childTnLst>
                                    <p:set>
                                      <p:cBhvr>
                                        <p:cTn id="838" dur="1000">
                                          <p:stCondLst>
                                            <p:cond delay="0"/>
                                          </p:stCondLst>
                                        </p:cTn>
                                        <p:tgtEl>
                                          <p:spTgt spid="284"/>
                                        </p:tgtEl>
                                        <p:attrNameLst>
                                          <p:attrName>style.visibility</p:attrName>
                                        </p:attrNameLst>
                                      </p:cBhvr>
                                      <p:to>
                                        <p:strVal val="visible"/>
                                      </p:to>
                                    </p:set>
                                  </p:childTnLst>
                                </p:cTn>
                              </p:par>
                            </p:childTnLst>
                          </p:cTn>
                        </p:par>
                        <p:par>
                          <p:cTn id="839" fill="hold">
                            <p:stCondLst>
                              <p:cond delay="270500"/>
                            </p:stCondLst>
                            <p:childTnLst>
                              <p:par>
                                <p:cTn id="840" presetID="11" presetClass="entr" presetSubtype="0" fill="hold" grpId="0" nodeType="afterEffect">
                                  <p:stCondLst>
                                    <p:cond delay="0"/>
                                  </p:stCondLst>
                                  <p:childTnLst>
                                    <p:set>
                                      <p:cBhvr>
                                        <p:cTn id="841" dur="1000">
                                          <p:stCondLst>
                                            <p:cond delay="0"/>
                                          </p:stCondLst>
                                        </p:cTn>
                                        <p:tgtEl>
                                          <p:spTgt spid="285"/>
                                        </p:tgtEl>
                                        <p:attrNameLst>
                                          <p:attrName>style.visibility</p:attrName>
                                        </p:attrNameLst>
                                      </p:cBhvr>
                                      <p:to>
                                        <p:strVal val="visible"/>
                                      </p:to>
                                    </p:set>
                                  </p:childTnLst>
                                </p:cTn>
                              </p:par>
                            </p:childTnLst>
                          </p:cTn>
                        </p:par>
                        <p:par>
                          <p:cTn id="842" fill="hold">
                            <p:stCondLst>
                              <p:cond delay="271500"/>
                            </p:stCondLst>
                            <p:childTnLst>
                              <p:par>
                                <p:cTn id="843" presetID="11" presetClass="entr" presetSubtype="0" fill="hold" grpId="0" nodeType="afterEffect">
                                  <p:stCondLst>
                                    <p:cond delay="0"/>
                                  </p:stCondLst>
                                  <p:childTnLst>
                                    <p:set>
                                      <p:cBhvr>
                                        <p:cTn id="844" dur="1000">
                                          <p:stCondLst>
                                            <p:cond delay="0"/>
                                          </p:stCondLst>
                                        </p:cTn>
                                        <p:tgtEl>
                                          <p:spTgt spid="286"/>
                                        </p:tgtEl>
                                        <p:attrNameLst>
                                          <p:attrName>style.visibility</p:attrName>
                                        </p:attrNameLst>
                                      </p:cBhvr>
                                      <p:to>
                                        <p:strVal val="visible"/>
                                      </p:to>
                                    </p:set>
                                  </p:childTnLst>
                                </p:cTn>
                              </p:par>
                            </p:childTnLst>
                          </p:cTn>
                        </p:par>
                        <p:par>
                          <p:cTn id="845" fill="hold">
                            <p:stCondLst>
                              <p:cond delay="272500"/>
                            </p:stCondLst>
                            <p:childTnLst>
                              <p:par>
                                <p:cTn id="846" presetID="11" presetClass="entr" presetSubtype="0" fill="hold" grpId="0" nodeType="afterEffect">
                                  <p:stCondLst>
                                    <p:cond delay="0"/>
                                  </p:stCondLst>
                                  <p:childTnLst>
                                    <p:set>
                                      <p:cBhvr>
                                        <p:cTn id="847" dur="1000">
                                          <p:stCondLst>
                                            <p:cond delay="0"/>
                                          </p:stCondLst>
                                        </p:cTn>
                                        <p:tgtEl>
                                          <p:spTgt spid="287"/>
                                        </p:tgtEl>
                                        <p:attrNameLst>
                                          <p:attrName>style.visibility</p:attrName>
                                        </p:attrNameLst>
                                      </p:cBhvr>
                                      <p:to>
                                        <p:strVal val="visible"/>
                                      </p:to>
                                    </p:set>
                                  </p:childTnLst>
                                </p:cTn>
                              </p:par>
                            </p:childTnLst>
                          </p:cTn>
                        </p:par>
                        <p:par>
                          <p:cTn id="848" fill="hold">
                            <p:stCondLst>
                              <p:cond delay="273500"/>
                            </p:stCondLst>
                            <p:childTnLst>
                              <p:par>
                                <p:cTn id="849" presetID="11" presetClass="entr" presetSubtype="0" fill="hold" grpId="0" nodeType="afterEffect">
                                  <p:stCondLst>
                                    <p:cond delay="0"/>
                                  </p:stCondLst>
                                  <p:childTnLst>
                                    <p:set>
                                      <p:cBhvr>
                                        <p:cTn id="850" dur="1000">
                                          <p:stCondLst>
                                            <p:cond delay="0"/>
                                          </p:stCondLst>
                                        </p:cTn>
                                        <p:tgtEl>
                                          <p:spTgt spid="288"/>
                                        </p:tgtEl>
                                        <p:attrNameLst>
                                          <p:attrName>style.visibility</p:attrName>
                                        </p:attrNameLst>
                                      </p:cBhvr>
                                      <p:to>
                                        <p:strVal val="visible"/>
                                      </p:to>
                                    </p:set>
                                  </p:childTnLst>
                                </p:cTn>
                              </p:par>
                            </p:childTnLst>
                          </p:cTn>
                        </p:par>
                        <p:par>
                          <p:cTn id="851" fill="hold">
                            <p:stCondLst>
                              <p:cond delay="274500"/>
                            </p:stCondLst>
                            <p:childTnLst>
                              <p:par>
                                <p:cTn id="852" presetID="11" presetClass="entr" presetSubtype="0" fill="hold" grpId="0" nodeType="afterEffect">
                                  <p:stCondLst>
                                    <p:cond delay="0"/>
                                  </p:stCondLst>
                                  <p:childTnLst>
                                    <p:set>
                                      <p:cBhvr>
                                        <p:cTn id="853" dur="1000">
                                          <p:stCondLst>
                                            <p:cond delay="0"/>
                                          </p:stCondLst>
                                        </p:cTn>
                                        <p:tgtEl>
                                          <p:spTgt spid="289"/>
                                        </p:tgtEl>
                                        <p:attrNameLst>
                                          <p:attrName>style.visibility</p:attrName>
                                        </p:attrNameLst>
                                      </p:cBhvr>
                                      <p:to>
                                        <p:strVal val="visible"/>
                                      </p:to>
                                    </p:set>
                                  </p:childTnLst>
                                </p:cTn>
                              </p:par>
                            </p:childTnLst>
                          </p:cTn>
                        </p:par>
                        <p:par>
                          <p:cTn id="854" fill="hold">
                            <p:stCondLst>
                              <p:cond delay="275500"/>
                            </p:stCondLst>
                            <p:childTnLst>
                              <p:par>
                                <p:cTn id="855" presetID="11" presetClass="entr" presetSubtype="0" fill="hold" grpId="0" nodeType="afterEffect">
                                  <p:stCondLst>
                                    <p:cond delay="0"/>
                                  </p:stCondLst>
                                  <p:childTnLst>
                                    <p:set>
                                      <p:cBhvr>
                                        <p:cTn id="856" dur="1000">
                                          <p:stCondLst>
                                            <p:cond delay="0"/>
                                          </p:stCondLst>
                                        </p:cTn>
                                        <p:tgtEl>
                                          <p:spTgt spid="290"/>
                                        </p:tgtEl>
                                        <p:attrNameLst>
                                          <p:attrName>style.visibility</p:attrName>
                                        </p:attrNameLst>
                                      </p:cBhvr>
                                      <p:to>
                                        <p:strVal val="visible"/>
                                      </p:to>
                                    </p:set>
                                  </p:childTnLst>
                                </p:cTn>
                              </p:par>
                            </p:childTnLst>
                          </p:cTn>
                        </p:par>
                        <p:par>
                          <p:cTn id="857" fill="hold">
                            <p:stCondLst>
                              <p:cond delay="276500"/>
                            </p:stCondLst>
                            <p:childTnLst>
                              <p:par>
                                <p:cTn id="858" presetID="11" presetClass="entr" presetSubtype="0" fill="hold" grpId="0" nodeType="afterEffect">
                                  <p:stCondLst>
                                    <p:cond delay="0"/>
                                  </p:stCondLst>
                                  <p:childTnLst>
                                    <p:set>
                                      <p:cBhvr>
                                        <p:cTn id="859" dur="1000">
                                          <p:stCondLst>
                                            <p:cond delay="0"/>
                                          </p:stCondLst>
                                        </p:cTn>
                                        <p:tgtEl>
                                          <p:spTgt spid="291"/>
                                        </p:tgtEl>
                                        <p:attrNameLst>
                                          <p:attrName>style.visibility</p:attrName>
                                        </p:attrNameLst>
                                      </p:cBhvr>
                                      <p:to>
                                        <p:strVal val="visible"/>
                                      </p:to>
                                    </p:set>
                                  </p:childTnLst>
                                </p:cTn>
                              </p:par>
                            </p:childTnLst>
                          </p:cTn>
                        </p:par>
                        <p:par>
                          <p:cTn id="860" fill="hold">
                            <p:stCondLst>
                              <p:cond delay="277500"/>
                            </p:stCondLst>
                            <p:childTnLst>
                              <p:par>
                                <p:cTn id="861" presetID="11" presetClass="entr" presetSubtype="0" fill="hold" grpId="0" nodeType="afterEffect">
                                  <p:stCondLst>
                                    <p:cond delay="0"/>
                                  </p:stCondLst>
                                  <p:childTnLst>
                                    <p:set>
                                      <p:cBhvr>
                                        <p:cTn id="862" dur="1000">
                                          <p:stCondLst>
                                            <p:cond delay="0"/>
                                          </p:stCondLst>
                                        </p:cTn>
                                        <p:tgtEl>
                                          <p:spTgt spid="292"/>
                                        </p:tgtEl>
                                        <p:attrNameLst>
                                          <p:attrName>style.visibility</p:attrName>
                                        </p:attrNameLst>
                                      </p:cBhvr>
                                      <p:to>
                                        <p:strVal val="visible"/>
                                      </p:to>
                                    </p:set>
                                  </p:childTnLst>
                                </p:cTn>
                              </p:par>
                            </p:childTnLst>
                          </p:cTn>
                        </p:par>
                        <p:par>
                          <p:cTn id="863" fill="hold">
                            <p:stCondLst>
                              <p:cond delay="278500"/>
                            </p:stCondLst>
                            <p:childTnLst>
                              <p:par>
                                <p:cTn id="864" presetID="11" presetClass="entr" presetSubtype="0" fill="hold" grpId="0" nodeType="afterEffect">
                                  <p:stCondLst>
                                    <p:cond delay="0"/>
                                  </p:stCondLst>
                                  <p:childTnLst>
                                    <p:set>
                                      <p:cBhvr>
                                        <p:cTn id="865" dur="1000">
                                          <p:stCondLst>
                                            <p:cond delay="0"/>
                                          </p:stCondLst>
                                        </p:cTn>
                                        <p:tgtEl>
                                          <p:spTgt spid="293"/>
                                        </p:tgtEl>
                                        <p:attrNameLst>
                                          <p:attrName>style.visibility</p:attrName>
                                        </p:attrNameLst>
                                      </p:cBhvr>
                                      <p:to>
                                        <p:strVal val="visible"/>
                                      </p:to>
                                    </p:set>
                                  </p:childTnLst>
                                </p:cTn>
                              </p:par>
                            </p:childTnLst>
                          </p:cTn>
                        </p:par>
                        <p:par>
                          <p:cTn id="866" fill="hold">
                            <p:stCondLst>
                              <p:cond delay="279500"/>
                            </p:stCondLst>
                            <p:childTnLst>
                              <p:par>
                                <p:cTn id="867" presetID="11" presetClass="entr" presetSubtype="0" fill="hold" grpId="0" nodeType="afterEffect">
                                  <p:stCondLst>
                                    <p:cond delay="0"/>
                                  </p:stCondLst>
                                  <p:childTnLst>
                                    <p:set>
                                      <p:cBhvr>
                                        <p:cTn id="868" dur="1000">
                                          <p:stCondLst>
                                            <p:cond delay="0"/>
                                          </p:stCondLst>
                                        </p:cTn>
                                        <p:tgtEl>
                                          <p:spTgt spid="294"/>
                                        </p:tgtEl>
                                        <p:attrNameLst>
                                          <p:attrName>style.visibility</p:attrName>
                                        </p:attrNameLst>
                                      </p:cBhvr>
                                      <p:to>
                                        <p:strVal val="visible"/>
                                      </p:to>
                                    </p:set>
                                  </p:childTnLst>
                                </p:cTn>
                              </p:par>
                            </p:childTnLst>
                          </p:cTn>
                        </p:par>
                        <p:par>
                          <p:cTn id="869" fill="hold">
                            <p:stCondLst>
                              <p:cond delay="280500"/>
                            </p:stCondLst>
                            <p:childTnLst>
                              <p:par>
                                <p:cTn id="870" presetID="11" presetClass="entr" presetSubtype="0" fill="hold" grpId="0" nodeType="afterEffect">
                                  <p:stCondLst>
                                    <p:cond delay="0"/>
                                  </p:stCondLst>
                                  <p:childTnLst>
                                    <p:set>
                                      <p:cBhvr>
                                        <p:cTn id="871" dur="1000">
                                          <p:stCondLst>
                                            <p:cond delay="0"/>
                                          </p:stCondLst>
                                        </p:cTn>
                                        <p:tgtEl>
                                          <p:spTgt spid="295"/>
                                        </p:tgtEl>
                                        <p:attrNameLst>
                                          <p:attrName>style.visibility</p:attrName>
                                        </p:attrNameLst>
                                      </p:cBhvr>
                                      <p:to>
                                        <p:strVal val="visible"/>
                                      </p:to>
                                    </p:set>
                                  </p:childTnLst>
                                </p:cTn>
                              </p:par>
                            </p:childTnLst>
                          </p:cTn>
                        </p:par>
                        <p:par>
                          <p:cTn id="872" fill="hold">
                            <p:stCondLst>
                              <p:cond delay="281500"/>
                            </p:stCondLst>
                            <p:childTnLst>
                              <p:par>
                                <p:cTn id="873" presetID="11" presetClass="entr" presetSubtype="0" fill="hold" grpId="0" nodeType="afterEffect">
                                  <p:stCondLst>
                                    <p:cond delay="0"/>
                                  </p:stCondLst>
                                  <p:childTnLst>
                                    <p:set>
                                      <p:cBhvr>
                                        <p:cTn id="874" dur="1000">
                                          <p:stCondLst>
                                            <p:cond delay="0"/>
                                          </p:stCondLst>
                                        </p:cTn>
                                        <p:tgtEl>
                                          <p:spTgt spid="296"/>
                                        </p:tgtEl>
                                        <p:attrNameLst>
                                          <p:attrName>style.visibility</p:attrName>
                                        </p:attrNameLst>
                                      </p:cBhvr>
                                      <p:to>
                                        <p:strVal val="visible"/>
                                      </p:to>
                                    </p:set>
                                  </p:childTnLst>
                                </p:cTn>
                              </p:par>
                            </p:childTnLst>
                          </p:cTn>
                        </p:par>
                        <p:par>
                          <p:cTn id="875" fill="hold">
                            <p:stCondLst>
                              <p:cond delay="282500"/>
                            </p:stCondLst>
                            <p:childTnLst>
                              <p:par>
                                <p:cTn id="876" presetID="11" presetClass="entr" presetSubtype="0" fill="hold" grpId="0" nodeType="afterEffect">
                                  <p:stCondLst>
                                    <p:cond delay="0"/>
                                  </p:stCondLst>
                                  <p:childTnLst>
                                    <p:set>
                                      <p:cBhvr>
                                        <p:cTn id="877" dur="1000">
                                          <p:stCondLst>
                                            <p:cond delay="0"/>
                                          </p:stCondLst>
                                        </p:cTn>
                                        <p:tgtEl>
                                          <p:spTgt spid="297"/>
                                        </p:tgtEl>
                                        <p:attrNameLst>
                                          <p:attrName>style.visibility</p:attrName>
                                        </p:attrNameLst>
                                      </p:cBhvr>
                                      <p:to>
                                        <p:strVal val="visible"/>
                                      </p:to>
                                    </p:set>
                                  </p:childTnLst>
                                </p:cTn>
                              </p:par>
                            </p:childTnLst>
                          </p:cTn>
                        </p:par>
                        <p:par>
                          <p:cTn id="878" fill="hold">
                            <p:stCondLst>
                              <p:cond delay="283500"/>
                            </p:stCondLst>
                            <p:childTnLst>
                              <p:par>
                                <p:cTn id="879" presetID="11" presetClass="entr" presetSubtype="0" fill="hold" grpId="0" nodeType="afterEffect">
                                  <p:stCondLst>
                                    <p:cond delay="0"/>
                                  </p:stCondLst>
                                  <p:childTnLst>
                                    <p:set>
                                      <p:cBhvr>
                                        <p:cTn id="880" dur="1000">
                                          <p:stCondLst>
                                            <p:cond delay="0"/>
                                          </p:stCondLst>
                                        </p:cTn>
                                        <p:tgtEl>
                                          <p:spTgt spid="298"/>
                                        </p:tgtEl>
                                        <p:attrNameLst>
                                          <p:attrName>style.visibility</p:attrName>
                                        </p:attrNameLst>
                                      </p:cBhvr>
                                      <p:to>
                                        <p:strVal val="visible"/>
                                      </p:to>
                                    </p:set>
                                  </p:childTnLst>
                                </p:cTn>
                              </p:par>
                            </p:childTnLst>
                          </p:cTn>
                        </p:par>
                        <p:par>
                          <p:cTn id="881" fill="hold">
                            <p:stCondLst>
                              <p:cond delay="284500"/>
                            </p:stCondLst>
                            <p:childTnLst>
                              <p:par>
                                <p:cTn id="882" presetID="11" presetClass="entr" presetSubtype="0" fill="hold" grpId="0" nodeType="afterEffect">
                                  <p:stCondLst>
                                    <p:cond delay="0"/>
                                  </p:stCondLst>
                                  <p:childTnLst>
                                    <p:set>
                                      <p:cBhvr>
                                        <p:cTn id="883" dur="1000">
                                          <p:stCondLst>
                                            <p:cond delay="0"/>
                                          </p:stCondLst>
                                        </p:cTn>
                                        <p:tgtEl>
                                          <p:spTgt spid="299"/>
                                        </p:tgtEl>
                                        <p:attrNameLst>
                                          <p:attrName>style.visibility</p:attrName>
                                        </p:attrNameLst>
                                      </p:cBhvr>
                                      <p:to>
                                        <p:strVal val="visible"/>
                                      </p:to>
                                    </p:set>
                                  </p:childTnLst>
                                </p:cTn>
                              </p:par>
                            </p:childTnLst>
                          </p:cTn>
                        </p:par>
                        <p:par>
                          <p:cTn id="884" fill="hold">
                            <p:stCondLst>
                              <p:cond delay="285500"/>
                            </p:stCondLst>
                            <p:childTnLst>
                              <p:par>
                                <p:cTn id="885" presetID="11" presetClass="entr" presetSubtype="0" fill="hold" grpId="0" nodeType="afterEffect">
                                  <p:stCondLst>
                                    <p:cond delay="0"/>
                                  </p:stCondLst>
                                  <p:childTnLst>
                                    <p:set>
                                      <p:cBhvr>
                                        <p:cTn id="886" dur="1000">
                                          <p:stCondLst>
                                            <p:cond delay="0"/>
                                          </p:stCondLst>
                                        </p:cTn>
                                        <p:tgtEl>
                                          <p:spTgt spid="300"/>
                                        </p:tgtEl>
                                        <p:attrNameLst>
                                          <p:attrName>style.visibility</p:attrName>
                                        </p:attrNameLst>
                                      </p:cBhvr>
                                      <p:to>
                                        <p:strVal val="visible"/>
                                      </p:to>
                                    </p:set>
                                  </p:childTnLst>
                                </p:cTn>
                              </p:par>
                            </p:childTnLst>
                          </p:cTn>
                        </p:par>
                        <p:par>
                          <p:cTn id="887" fill="hold">
                            <p:stCondLst>
                              <p:cond delay="286500"/>
                            </p:stCondLst>
                            <p:childTnLst>
                              <p:par>
                                <p:cTn id="888" presetID="11" presetClass="entr" presetSubtype="0" fill="hold" grpId="0" nodeType="afterEffect">
                                  <p:stCondLst>
                                    <p:cond delay="0"/>
                                  </p:stCondLst>
                                  <p:childTnLst>
                                    <p:set>
                                      <p:cBhvr>
                                        <p:cTn id="889" dur="1000">
                                          <p:stCondLst>
                                            <p:cond delay="0"/>
                                          </p:stCondLst>
                                        </p:cTn>
                                        <p:tgtEl>
                                          <p:spTgt spid="301"/>
                                        </p:tgtEl>
                                        <p:attrNameLst>
                                          <p:attrName>style.visibility</p:attrName>
                                        </p:attrNameLst>
                                      </p:cBhvr>
                                      <p:to>
                                        <p:strVal val="visible"/>
                                      </p:to>
                                    </p:set>
                                  </p:childTnLst>
                                </p:cTn>
                              </p:par>
                            </p:childTnLst>
                          </p:cTn>
                        </p:par>
                        <p:par>
                          <p:cTn id="890" fill="hold">
                            <p:stCondLst>
                              <p:cond delay="287500"/>
                            </p:stCondLst>
                            <p:childTnLst>
                              <p:par>
                                <p:cTn id="891" presetID="11" presetClass="entr" presetSubtype="0" fill="hold" grpId="0" nodeType="afterEffect">
                                  <p:stCondLst>
                                    <p:cond delay="0"/>
                                  </p:stCondLst>
                                  <p:childTnLst>
                                    <p:set>
                                      <p:cBhvr>
                                        <p:cTn id="892" dur="1000">
                                          <p:stCondLst>
                                            <p:cond delay="0"/>
                                          </p:stCondLst>
                                        </p:cTn>
                                        <p:tgtEl>
                                          <p:spTgt spid="302"/>
                                        </p:tgtEl>
                                        <p:attrNameLst>
                                          <p:attrName>style.visibility</p:attrName>
                                        </p:attrNameLst>
                                      </p:cBhvr>
                                      <p:to>
                                        <p:strVal val="visible"/>
                                      </p:to>
                                    </p:set>
                                  </p:childTnLst>
                                </p:cTn>
                              </p:par>
                            </p:childTnLst>
                          </p:cTn>
                        </p:par>
                        <p:par>
                          <p:cTn id="893" fill="hold">
                            <p:stCondLst>
                              <p:cond delay="288500"/>
                            </p:stCondLst>
                            <p:childTnLst>
                              <p:par>
                                <p:cTn id="894" presetID="11" presetClass="entr" presetSubtype="0" fill="hold" grpId="0" nodeType="afterEffect">
                                  <p:stCondLst>
                                    <p:cond delay="0"/>
                                  </p:stCondLst>
                                  <p:childTnLst>
                                    <p:set>
                                      <p:cBhvr>
                                        <p:cTn id="895" dur="1000">
                                          <p:stCondLst>
                                            <p:cond delay="0"/>
                                          </p:stCondLst>
                                        </p:cTn>
                                        <p:tgtEl>
                                          <p:spTgt spid="303"/>
                                        </p:tgtEl>
                                        <p:attrNameLst>
                                          <p:attrName>style.visibility</p:attrName>
                                        </p:attrNameLst>
                                      </p:cBhvr>
                                      <p:to>
                                        <p:strVal val="visible"/>
                                      </p:to>
                                    </p:set>
                                  </p:childTnLst>
                                </p:cTn>
                              </p:par>
                            </p:childTnLst>
                          </p:cTn>
                        </p:par>
                        <p:par>
                          <p:cTn id="896" fill="hold">
                            <p:stCondLst>
                              <p:cond delay="289500"/>
                            </p:stCondLst>
                            <p:childTnLst>
                              <p:par>
                                <p:cTn id="897" presetID="11" presetClass="entr" presetSubtype="0" fill="hold" grpId="0" nodeType="afterEffect">
                                  <p:stCondLst>
                                    <p:cond delay="0"/>
                                  </p:stCondLst>
                                  <p:childTnLst>
                                    <p:set>
                                      <p:cBhvr>
                                        <p:cTn id="898" dur="1000">
                                          <p:stCondLst>
                                            <p:cond delay="0"/>
                                          </p:stCondLst>
                                        </p:cTn>
                                        <p:tgtEl>
                                          <p:spTgt spid="304"/>
                                        </p:tgtEl>
                                        <p:attrNameLst>
                                          <p:attrName>style.visibility</p:attrName>
                                        </p:attrNameLst>
                                      </p:cBhvr>
                                      <p:to>
                                        <p:strVal val="visible"/>
                                      </p:to>
                                    </p:set>
                                  </p:childTnLst>
                                </p:cTn>
                              </p:par>
                            </p:childTnLst>
                          </p:cTn>
                        </p:par>
                        <p:par>
                          <p:cTn id="899" fill="hold">
                            <p:stCondLst>
                              <p:cond delay="290500"/>
                            </p:stCondLst>
                            <p:childTnLst>
                              <p:par>
                                <p:cTn id="900" presetID="11" presetClass="entr" presetSubtype="0" fill="hold" grpId="0" nodeType="afterEffect">
                                  <p:stCondLst>
                                    <p:cond delay="0"/>
                                  </p:stCondLst>
                                  <p:childTnLst>
                                    <p:set>
                                      <p:cBhvr>
                                        <p:cTn id="901" dur="1000">
                                          <p:stCondLst>
                                            <p:cond delay="0"/>
                                          </p:stCondLst>
                                        </p:cTn>
                                        <p:tgtEl>
                                          <p:spTgt spid="305"/>
                                        </p:tgtEl>
                                        <p:attrNameLst>
                                          <p:attrName>style.visibility</p:attrName>
                                        </p:attrNameLst>
                                      </p:cBhvr>
                                      <p:to>
                                        <p:strVal val="visible"/>
                                      </p:to>
                                    </p:set>
                                  </p:childTnLst>
                                </p:cTn>
                              </p:par>
                            </p:childTnLst>
                          </p:cTn>
                        </p:par>
                        <p:par>
                          <p:cTn id="902" fill="hold">
                            <p:stCondLst>
                              <p:cond delay="291500"/>
                            </p:stCondLst>
                            <p:childTnLst>
                              <p:par>
                                <p:cTn id="903" presetID="11" presetClass="entr" presetSubtype="0" fill="hold" grpId="0" nodeType="afterEffect">
                                  <p:stCondLst>
                                    <p:cond delay="0"/>
                                  </p:stCondLst>
                                  <p:childTnLst>
                                    <p:set>
                                      <p:cBhvr>
                                        <p:cTn id="904"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2500"/>
                            </p:stCondLst>
                            <p:childTnLst>
                              <p:par>
                                <p:cTn id="906" presetID="11" presetClass="entr" presetSubtype="0" fill="hold" grpId="0" nodeType="afterEffect">
                                  <p:stCondLst>
                                    <p:cond delay="0"/>
                                  </p:stCondLst>
                                  <p:childTnLst>
                                    <p:set>
                                      <p:cBhvr>
                                        <p:cTn id="907"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293500"/>
                            </p:stCondLst>
                            <p:childTnLst>
                              <p:par>
                                <p:cTn id="909" presetID="11" presetClass="entr" presetSubtype="0" fill="hold" grpId="0" nodeType="afterEffect">
                                  <p:stCondLst>
                                    <p:cond delay="0"/>
                                  </p:stCondLst>
                                  <p:childTnLst>
                                    <p:set>
                                      <p:cBhvr>
                                        <p:cTn id="910"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lick.wav"/>
                                        </p:tgtEl>
                                      </p:cMediaNode>
                                    </p:audio>
                                  </p:subTnLst>
                                </p:cTn>
                              </p:par>
                            </p:childTnLst>
                          </p:cTn>
                        </p:par>
                        <p:par>
                          <p:cTn id="911" fill="hold">
                            <p:stCondLst>
                              <p:cond delay="294500"/>
                            </p:stCondLst>
                            <p:childTnLst>
                              <p:par>
                                <p:cTn id="912" presetID="11" presetClass="entr" presetSubtype="0" fill="hold" grpId="0" nodeType="afterEffect">
                                  <p:stCondLst>
                                    <p:cond delay="0"/>
                                  </p:stCondLst>
                                  <p:childTnLst>
                                    <p:set>
                                      <p:cBhvr>
                                        <p:cTn id="913"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912"/>
                                            </p:cond>
                                          </p:stCondLst>
                                          <p:endCondLst>
                                            <p:cond evt="onStopAudio" delay="0">
                                              <p:tgtEl>
                                                <p:sldTgt/>
                                              </p:tgtEl>
                                            </p:cond>
                                          </p:endCondLst>
                                        </p:cTn>
                                        <p:tgtEl>
                                          <p:sndTgt r:embed="rId3" name="click.wav"/>
                                        </p:tgtEl>
                                      </p:cMediaNode>
                                    </p:audio>
                                  </p:subTnLst>
                                </p:cTn>
                              </p:par>
                            </p:childTnLst>
                          </p:cTn>
                        </p:par>
                        <p:par>
                          <p:cTn id="914" fill="hold">
                            <p:stCondLst>
                              <p:cond delay="295500"/>
                            </p:stCondLst>
                            <p:childTnLst>
                              <p:par>
                                <p:cTn id="915" presetID="11" presetClass="entr" presetSubtype="0" fill="hold" grpId="0" nodeType="afterEffect">
                                  <p:stCondLst>
                                    <p:cond delay="0"/>
                                  </p:stCondLst>
                                  <p:childTnLst>
                                    <p:set>
                                      <p:cBhvr>
                                        <p:cTn id="916"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915"/>
                                            </p:cond>
                                          </p:stCondLst>
                                          <p:endCondLst>
                                            <p:cond evt="onStopAudio" delay="0">
                                              <p:tgtEl>
                                                <p:sldTgt/>
                                              </p:tgtEl>
                                            </p:cond>
                                          </p:endCondLst>
                                        </p:cTn>
                                        <p:tgtEl>
                                          <p:sndTgt r:embed="rId3" name="click.wav"/>
                                        </p:tgtEl>
                                      </p:cMediaNode>
                                    </p:audio>
                                  </p:subTnLst>
                                </p:cTn>
                              </p:par>
                            </p:childTnLst>
                          </p:cTn>
                        </p:par>
                        <p:par>
                          <p:cTn id="917" fill="hold">
                            <p:stCondLst>
                              <p:cond delay="296500"/>
                            </p:stCondLst>
                            <p:childTnLst>
                              <p:par>
                                <p:cTn id="918" presetID="11" presetClass="entr" presetSubtype="0" fill="hold" grpId="0" nodeType="afterEffect">
                                  <p:stCondLst>
                                    <p:cond delay="0"/>
                                  </p:stCondLst>
                                  <p:childTnLst>
                                    <p:set>
                                      <p:cBhvr>
                                        <p:cTn id="919"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918"/>
                                            </p:cond>
                                          </p:stCondLst>
                                          <p:endCondLst>
                                            <p:cond evt="onStopAudio" delay="0">
                                              <p:tgtEl>
                                                <p:sldTgt/>
                                              </p:tgtEl>
                                            </p:cond>
                                          </p:endCondLst>
                                        </p:cTn>
                                        <p:tgtEl>
                                          <p:sndTgt r:embed="rId3" name="click.wav"/>
                                        </p:tgtEl>
                                      </p:cMediaNode>
                                    </p:audio>
                                  </p:subTnLst>
                                </p:cTn>
                              </p:par>
                            </p:childTnLst>
                          </p:cTn>
                        </p:par>
                        <p:par>
                          <p:cTn id="920" fill="hold">
                            <p:stCondLst>
                              <p:cond delay="297500"/>
                            </p:stCondLst>
                            <p:childTnLst>
                              <p:par>
                                <p:cTn id="921" presetID="11" presetClass="entr" presetSubtype="0" fill="hold" grpId="0" nodeType="afterEffect">
                                  <p:stCondLst>
                                    <p:cond delay="0"/>
                                  </p:stCondLst>
                                  <p:childTnLst>
                                    <p:set>
                                      <p:cBhvr>
                                        <p:cTn id="922" dur="1000">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921"/>
                                            </p:cond>
                                          </p:stCondLst>
                                          <p:endCondLst>
                                            <p:cond evt="onStopAudio" delay="0">
                                              <p:tgtEl>
                                                <p:sldTgt/>
                                              </p:tgtEl>
                                            </p:cond>
                                          </p:endCondLst>
                                        </p:cTn>
                                        <p:tgtEl>
                                          <p:sndTgt r:embed="rId3" name="click.wav"/>
                                        </p:tgtEl>
                                      </p:cMediaNode>
                                    </p:audio>
                                  </p:subTnLst>
                                </p:cTn>
                              </p:par>
                            </p:childTnLst>
                          </p:cTn>
                        </p:par>
                        <p:par>
                          <p:cTn id="923" fill="hold">
                            <p:stCondLst>
                              <p:cond delay="298500"/>
                            </p:stCondLst>
                            <p:childTnLst>
                              <p:par>
                                <p:cTn id="924" presetID="11" presetClass="entr" presetSubtype="0" fill="hold" grpId="0" nodeType="afterEffect">
                                  <p:stCondLst>
                                    <p:cond delay="0"/>
                                  </p:stCondLst>
                                  <p:childTnLst>
                                    <p:set>
                                      <p:cBhvr>
                                        <p:cTn id="925" dur="1000">
                                          <p:stCondLst>
                                            <p:cond delay="0"/>
                                          </p:stCondLst>
                                        </p:cTn>
                                        <p:tgtEl>
                                          <p:spTgt spid="313"/>
                                        </p:tgtEl>
                                        <p:attrNameLst>
                                          <p:attrName>style.visibility</p:attrName>
                                        </p:attrNameLst>
                                      </p:cBhvr>
                                      <p:to>
                                        <p:strVal val="visible"/>
                                      </p:to>
                                    </p:set>
                                  </p:childTnLst>
                                  <p:subTnLst>
                                    <p:audio>
                                      <p:cMediaNode>
                                        <p:cTn display="0" masterRel="sameClick">
                                          <p:stCondLst>
                                            <p:cond evt="begin" delay="0">
                                              <p:tn val="924"/>
                                            </p:cond>
                                          </p:stCondLst>
                                          <p:endCondLst>
                                            <p:cond evt="onStopAudio" delay="0">
                                              <p:tgtEl>
                                                <p:sldTgt/>
                                              </p:tgtEl>
                                            </p:cond>
                                          </p:endCondLst>
                                        </p:cTn>
                                        <p:tgtEl>
                                          <p:sndTgt r:embed="rId3" name="click.wav"/>
                                        </p:tgtEl>
                                      </p:cMediaNode>
                                    </p:audio>
                                  </p:subTnLst>
                                </p:cTn>
                              </p:par>
                            </p:childTnLst>
                          </p:cTn>
                        </p:par>
                        <p:par>
                          <p:cTn id="926" fill="hold">
                            <p:stCondLst>
                              <p:cond delay="299500"/>
                            </p:stCondLst>
                            <p:childTnLst>
                              <p:par>
                                <p:cTn id="927" presetID="11" presetClass="entr" presetSubtype="0" fill="hold" grpId="0" nodeType="afterEffect">
                                  <p:stCondLst>
                                    <p:cond delay="0"/>
                                  </p:stCondLst>
                                  <p:childTnLst>
                                    <p:set>
                                      <p:cBhvr>
                                        <p:cTn id="928" dur="1000">
                                          <p:stCondLst>
                                            <p:cond delay="0"/>
                                          </p:stCondLst>
                                        </p:cTn>
                                        <p:tgtEl>
                                          <p:spTgt spid="314"/>
                                        </p:tgtEl>
                                        <p:attrNameLst>
                                          <p:attrName>style.visibility</p:attrName>
                                        </p:attrNameLst>
                                      </p:cBhvr>
                                      <p:to>
                                        <p:strVal val="visible"/>
                                      </p:to>
                                    </p:set>
                                  </p:childTnLst>
                                  <p:subTnLst>
                                    <p:audio>
                                      <p:cMediaNode>
                                        <p:cTn display="0" masterRel="sameClick">
                                          <p:stCondLst>
                                            <p:cond evt="begin" delay="0">
                                              <p:tn val="92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15"/>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9" grpId="0"/>
      <p:bldP spid="319" grpId="1"/>
      <p:bldP spid="317" grpId="0"/>
      <p:bldP spid="3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20486" name="Text Box 6"/>
          <p:cNvSpPr txBox="1">
            <a:spLocks noChangeArrowheads="1"/>
          </p:cNvSpPr>
          <p:nvPr/>
        </p:nvSpPr>
        <p:spPr bwMode="auto">
          <a:xfrm>
            <a:off x="75841" y="838200"/>
            <a:ext cx="8382359"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rPr>
              <a:t>2. </a:t>
            </a:r>
            <a:r>
              <a:rPr lang="en-US" sz="2800" b="1" u="sng" dirty="0" err="1" smtClean="0">
                <a:solidFill>
                  <a:srgbClr val="FF0000"/>
                </a:solidFill>
                <a:latin typeface="Times New Roman" pitchFamily="18" charset="0"/>
              </a:rPr>
              <a:t>Tính</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chất</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của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cộng</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nhân</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số</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tự</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nhiên</a:t>
            </a:r>
            <a:r>
              <a:rPr lang="en-US" sz="2800" b="1" u="sng" dirty="0" smtClean="0">
                <a:solidFill>
                  <a:srgbClr val="FF0000"/>
                </a:solidFill>
                <a:latin typeface="Times New Roman" pitchFamily="18" charset="0"/>
              </a:rPr>
              <a:t>:</a:t>
            </a:r>
            <a:endParaRPr lang="en-US" sz="2800" b="1" dirty="0">
              <a:solidFill>
                <a:srgbClr val="FF0000"/>
              </a:solidFill>
              <a:latin typeface="Times New Roman" pitchFamily="18" charset="0"/>
            </a:endParaRPr>
          </a:p>
        </p:txBody>
      </p:sp>
      <p:sp>
        <p:nvSpPr>
          <p:cNvPr id="15"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8" name="TextBox 7"/>
          <p:cNvSpPr txBox="1"/>
          <p:nvPr/>
        </p:nvSpPr>
        <p:spPr>
          <a:xfrm>
            <a:off x="914400" y="1447800"/>
            <a:ext cx="8229600" cy="4832092"/>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hoán</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 + b = b + a</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a.b</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b.a</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 + b) + c = a + (b + c)</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a.b</a:t>
            </a:r>
            <a:r>
              <a:rPr lang="en-US" sz="2800" dirty="0" smtClean="0">
                <a:latin typeface="Times New Roman" pitchFamily="18" charset="0"/>
                <a:cs typeface="Times New Roman" pitchFamily="18" charset="0"/>
              </a:rPr>
              <a:t>).c = a.(</a:t>
            </a:r>
            <a:r>
              <a:rPr lang="en-US" sz="2800" dirty="0" err="1" smtClean="0">
                <a:latin typeface="Times New Roman" pitchFamily="18" charset="0"/>
                <a:cs typeface="Times New Roman" pitchFamily="18" charset="0"/>
              </a:rPr>
              <a:t>b.c</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 (b + c) = </a:t>
            </a:r>
            <a:r>
              <a:rPr lang="en-US" sz="2800" dirty="0" err="1" smtClean="0">
                <a:latin typeface="Times New Roman" pitchFamily="18" charset="0"/>
                <a:cs typeface="Times New Roman" pitchFamily="18" charset="0"/>
              </a:rPr>
              <a:t>a.b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a.c</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0,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1:</a:t>
            </a:r>
          </a:p>
          <a:p>
            <a:r>
              <a:rPr lang="en-US" sz="2800" dirty="0" smtClean="0">
                <a:latin typeface="Times New Roman" pitchFamily="18" charset="0"/>
                <a:cs typeface="Times New Roman" pitchFamily="18" charset="0"/>
              </a:rPr>
              <a:t>  a + 0 = a</a:t>
            </a:r>
          </a:p>
          <a:p>
            <a:r>
              <a:rPr lang="en-US" sz="2800" dirty="0" smtClean="0">
                <a:latin typeface="Times New Roman" pitchFamily="18" charset="0"/>
                <a:cs typeface="Times New Roman" pitchFamily="18" charset="0"/>
              </a:rPr>
              <a:t>  a.1 + a</a:t>
            </a:r>
            <a:endParaRPr lang="en-US" sz="2800" dirty="0">
              <a:latin typeface="Times New Roman" pitchFamily="18" charset="0"/>
              <a:cs typeface="Times New Roman" pitchFamily="18" charset="0"/>
            </a:endParaRPr>
          </a:p>
        </p:txBody>
      </p:sp>
      <p:pic>
        <p:nvPicPr>
          <p:cNvPr id="9" name="Picture 2" descr="child001 - 04 01"/>
          <p:cNvPicPr>
            <a:picLocks noChangeAspect="1" noChangeArrowheads="1"/>
          </p:cNvPicPr>
          <p:nvPr/>
        </p:nvPicPr>
        <p:blipFill>
          <a:blip r:embed="rId3" cstate="print"/>
          <a:srcRect/>
          <a:stretch>
            <a:fillRect/>
          </a:stretch>
        </p:blipFill>
        <p:spPr bwMode="auto">
          <a:xfrm>
            <a:off x="8001000" y="-38099"/>
            <a:ext cx="1143000" cy="1116013"/>
          </a:xfrm>
          <a:prstGeom prst="rect">
            <a:avLst/>
          </a:prstGeom>
          <a:noFill/>
        </p:spPr>
      </p:pic>
      <p:pic>
        <p:nvPicPr>
          <p:cNvPr id="10" name="Picture 3" descr="child001 - 04 02"/>
          <p:cNvPicPr>
            <a:picLocks noChangeAspect="1" noChangeArrowheads="1"/>
          </p:cNvPicPr>
          <p:nvPr/>
        </p:nvPicPr>
        <p:blipFill>
          <a:blip r:embed="rId4" cstate="print"/>
          <a:srcRect/>
          <a:stretch>
            <a:fillRect/>
          </a:stretch>
        </p:blipFill>
        <p:spPr bwMode="auto">
          <a:xfrm>
            <a:off x="8374065" y="-76200"/>
            <a:ext cx="769937" cy="1219200"/>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71600"/>
            <a:ext cx="788894" cy="836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ox(in)">
                                      <p:cBhvr>
                                        <p:cTn id="7" dur="1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7" name="Text Box 6"/>
          <p:cNvSpPr txBox="1">
            <a:spLocks noChangeArrowheads="1"/>
          </p:cNvSpPr>
          <p:nvPr/>
        </p:nvSpPr>
        <p:spPr bwMode="auto">
          <a:xfrm>
            <a:off x="75841" y="914400"/>
            <a:ext cx="8382359"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rPr>
              <a:t>2. </a:t>
            </a:r>
            <a:r>
              <a:rPr lang="en-US" sz="2800" b="1" u="sng" dirty="0" err="1" smtClean="0">
                <a:solidFill>
                  <a:srgbClr val="FF0000"/>
                </a:solidFill>
                <a:latin typeface="Times New Roman" pitchFamily="18" charset="0"/>
              </a:rPr>
              <a:t>Tính</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chất</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của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cộng</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nhân</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số</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tự</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nhiên</a:t>
            </a:r>
            <a:r>
              <a:rPr lang="en-US" sz="2800" b="1" u="sng" dirty="0" smtClean="0">
                <a:solidFill>
                  <a:srgbClr val="FF0000"/>
                </a:solidFill>
                <a:latin typeface="Times New Roman" pitchFamily="18" charset="0"/>
              </a:rPr>
              <a:t>:</a:t>
            </a:r>
            <a:endParaRPr lang="en-US" sz="2800" b="1" dirty="0">
              <a:solidFill>
                <a:srgbClr val="FF0000"/>
              </a:solidFill>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9" name="TextBox 8"/>
          <p:cNvSpPr txBox="1"/>
          <p:nvPr/>
        </p:nvSpPr>
        <p:spPr>
          <a:xfrm>
            <a:off x="1752600" y="2011740"/>
            <a:ext cx="5943600" cy="1569660"/>
          </a:xfrm>
          <a:prstGeom prst="rect">
            <a:avLst/>
          </a:prstGeom>
          <a:noFill/>
        </p:spPr>
        <p:txBody>
          <a:bodyPr wrap="square" rtlCol="0">
            <a:spAutoFit/>
          </a:bodyPr>
          <a:lstStyle/>
          <a:p>
            <a:r>
              <a:rPr lang="fr-FR" sz="2400" dirty="0" smtClean="0">
                <a:latin typeface="Times New Roman" pitchFamily="18" charset="0"/>
                <a:cs typeface="Times New Roman" pitchFamily="18" charset="0"/>
              </a:rPr>
              <a:t>T = 11 . ( 1 + 3 + 7 + 9) + 89 . (1 + 3 + 7 + 9)</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T = (1 + 3 + 7 + 9) . (11+ 89)</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T = 20 . 100 </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T = 2000</a:t>
            </a:r>
            <a:endParaRPr lang="en-US" sz="2400" dirty="0" smtClean="0">
              <a:latin typeface="Times New Roman" pitchFamily="18" charset="0"/>
              <a:cs typeface="Times New Roman" pitchFamily="18" charset="0"/>
            </a:endParaRPr>
          </a:p>
        </p:txBody>
      </p:sp>
      <p:sp>
        <p:nvSpPr>
          <p:cNvPr id="10" name="TextBox 9"/>
          <p:cNvSpPr txBox="1"/>
          <p:nvPr/>
        </p:nvSpPr>
        <p:spPr>
          <a:xfrm>
            <a:off x="76200" y="4267200"/>
            <a:ext cx="41910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a) 1234.9  = 1234.(10 – 1) </a:t>
            </a:r>
          </a:p>
          <a:p>
            <a:r>
              <a:rPr lang="en-US" sz="2400" dirty="0" smtClean="0">
                <a:latin typeface="Times New Roman" pitchFamily="18" charset="0"/>
                <a:cs typeface="Times New Roman" pitchFamily="18" charset="0"/>
              </a:rPr>
              <a:t>                 = 1234.10 – 1234.1</a:t>
            </a:r>
          </a:p>
          <a:p>
            <a:r>
              <a:rPr lang="en-US" sz="2400" dirty="0" smtClean="0">
                <a:latin typeface="Times New Roman" pitchFamily="18" charset="0"/>
                <a:cs typeface="Times New Roman" pitchFamily="18" charset="0"/>
              </a:rPr>
              <a:t>                 = 12340 – 1234</a:t>
            </a:r>
          </a:p>
          <a:p>
            <a:r>
              <a:rPr lang="en-US" sz="2400" dirty="0" smtClean="0">
                <a:latin typeface="Times New Roman" pitchFamily="18" charset="0"/>
                <a:cs typeface="Times New Roman" pitchFamily="18" charset="0"/>
              </a:rPr>
              <a:t>                 = 11106</a:t>
            </a:r>
          </a:p>
        </p:txBody>
      </p:sp>
      <p:pic>
        <p:nvPicPr>
          <p:cNvPr id="12"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3"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11" name="Pentagon 10"/>
          <p:cNvSpPr/>
          <p:nvPr/>
        </p:nvSpPr>
        <p:spPr>
          <a:xfrm>
            <a:off x="0" y="144780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smtClean="0">
                <a:solidFill>
                  <a:srgbClr val="A8289F"/>
                </a:solidFill>
                <a:latin typeface="Times New Roman" pitchFamily="18" charset="0"/>
                <a:ea typeface="Cambria Math" panose="02040503050406030204" pitchFamily="18" charset="0"/>
                <a:cs typeface="Times New Roman" pitchFamily="18" charset="0"/>
              </a:rPr>
              <a:t>2 </a:t>
            </a:r>
            <a:endParaRPr lang="en-US" altLang="en-US" sz="2400" b="1" dirty="0">
              <a:solidFill>
                <a:srgbClr val="A8289F"/>
              </a:solidFill>
              <a:latin typeface="Times New Roman" pitchFamily="18" charset="0"/>
              <a:ea typeface="Cambria Math" panose="02040503050406030204" pitchFamily="18" charset="0"/>
              <a:cs typeface="Times New Roman" pitchFamily="18" charset="0"/>
            </a:endParaRPr>
          </a:p>
        </p:txBody>
      </p:sp>
      <p:sp>
        <p:nvSpPr>
          <p:cNvPr id="14" name="Pentagon 13"/>
          <p:cNvSpPr/>
          <p:nvPr/>
        </p:nvSpPr>
        <p:spPr>
          <a:xfrm>
            <a:off x="0" y="350520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smtClean="0">
                <a:solidFill>
                  <a:srgbClr val="A8289F"/>
                </a:solidFill>
                <a:latin typeface="Times New Roman" pitchFamily="18" charset="0"/>
                <a:ea typeface="Cambria Math" panose="02040503050406030204" pitchFamily="18" charset="0"/>
                <a:cs typeface="Times New Roman" pitchFamily="18" charset="0"/>
              </a:rPr>
              <a:t>3 </a:t>
            </a:r>
            <a:endParaRPr lang="en-US" altLang="en-US" sz="2400" b="1" dirty="0">
              <a:solidFill>
                <a:srgbClr val="A8289F"/>
              </a:solidFill>
              <a:latin typeface="Times New Roman" pitchFamily="18" charset="0"/>
              <a:ea typeface="Cambria Math" panose="02040503050406030204" pitchFamily="18" charset="0"/>
              <a:cs typeface="Times New Roman" pitchFamily="18" charset="0"/>
            </a:endParaRPr>
          </a:p>
        </p:txBody>
      </p:sp>
      <p:sp>
        <p:nvSpPr>
          <p:cNvPr id="15" name="TextBox 14"/>
          <p:cNvSpPr txBox="1"/>
          <p:nvPr/>
        </p:nvSpPr>
        <p:spPr>
          <a:xfrm>
            <a:off x="4495800" y="4267200"/>
            <a:ext cx="4648200"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b) 1234.99  = 1234.(100 – 1) </a:t>
            </a:r>
          </a:p>
          <a:p>
            <a:r>
              <a:rPr lang="en-US" sz="2400" dirty="0" smtClean="0">
                <a:latin typeface="Times New Roman" pitchFamily="18" charset="0"/>
                <a:cs typeface="Times New Roman" pitchFamily="18" charset="0"/>
              </a:rPr>
              <a:t>                 = 1234.100 – 1234.1</a:t>
            </a:r>
          </a:p>
          <a:p>
            <a:r>
              <a:rPr lang="en-US" sz="2400" dirty="0" smtClean="0">
                <a:latin typeface="Times New Roman" pitchFamily="18" charset="0"/>
                <a:cs typeface="Times New Roman" pitchFamily="18" charset="0"/>
              </a:rPr>
              <a:t>                 = 123400 – 1234</a:t>
            </a:r>
          </a:p>
          <a:p>
            <a:r>
              <a:rPr lang="en-US" sz="2400" dirty="0" smtClean="0">
                <a:latin typeface="Times New Roman" pitchFamily="18" charset="0"/>
                <a:cs typeface="Times New Roman" pitchFamily="18" charset="0"/>
              </a:rPr>
              <a:t>                 =  122166</a:t>
            </a:r>
            <a:endParaRPr lang="en-US" sz="2400" b="1" dirty="0" smtClean="0">
              <a:latin typeface="Times New Roman" pitchFamily="18" charset="0"/>
              <a:cs typeface="Times New Roman" pitchFamily="18" charset="0"/>
            </a:endParaRPr>
          </a:p>
          <a:p>
            <a:endParaRPr lang="en-US" sz="2400" dirty="0"/>
          </a:p>
        </p:txBody>
      </p:sp>
      <p:sp>
        <p:nvSpPr>
          <p:cNvPr id="16" name="TextBox 15"/>
          <p:cNvSpPr txBox="1"/>
          <p:nvPr/>
        </p:nvSpPr>
        <p:spPr>
          <a:xfrm>
            <a:off x="2743200" y="1447800"/>
            <a:ext cx="121920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Giải</a:t>
            </a:r>
            <a:endParaRPr lang="en-US" sz="2800" dirty="0">
              <a:latin typeface="Times New Roman" pitchFamily="18" charset="0"/>
              <a:cs typeface="Times New Roman" pitchFamily="18" charset="0"/>
            </a:endParaRPr>
          </a:p>
        </p:txBody>
      </p:sp>
      <p:sp>
        <p:nvSpPr>
          <p:cNvPr id="17" name="TextBox 16"/>
          <p:cNvSpPr txBox="1"/>
          <p:nvPr/>
        </p:nvSpPr>
        <p:spPr>
          <a:xfrm>
            <a:off x="3124200" y="3505200"/>
            <a:ext cx="121920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Giải</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P spid="14" grpId="0" animBg="1"/>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0"/>
            <a:ext cx="9144000" cy="6858000"/>
            <a:chOff x="-4895850" y="-388210"/>
            <a:chExt cx="9067800" cy="7246210"/>
          </a:xfrm>
        </p:grpSpPr>
        <p:pic>
          <p:nvPicPr>
            <p:cNvPr id="2052"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8" name="Picture 2" descr="Kết quả hình ảnh cho ảnh động tom và jerry"/>
          <p:cNvPicPr>
            <a:picLocks noChangeAspect="1" noChangeArrowheads="1"/>
          </p:cNvPicPr>
          <p:nvPr/>
        </p:nvPicPr>
        <p:blipFill rotWithShape="1">
          <a:blip r:embed="rId3">
            <a:extLst>
              <a:ext uri="{BEBA8EAE-BF5A-486C-A8C5-ECC9F3942E4B}">
                <a14:imgProps xmlns:a14="http://schemas.microsoft.com/office/drawing/2010/main">
                  <a14:imgLayer>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Removal>
                    </a14:imgEffect>
                  </a14:imgLayer>
                </a14:imgProps>
              </a:ext>
              <a:ext uri="{28A0092B-C50C-407E-A947-70E740481C1C}">
                <a14:useLocalDpi xmlns:a14="http://schemas.microsoft.com/office/drawing/2010/main" val="0"/>
              </a:ext>
            </a:extLst>
          </a:blip>
          <a:srcRect l="23320" t="34032" r="-1107" b="-3088"/>
          <a:stretch/>
        </p:blipFill>
        <p:spPr bwMode="auto">
          <a:xfrm>
            <a:off x="3908107" y="2654300"/>
            <a:ext cx="5083493" cy="3407830"/>
          </a:xfrm>
          <a:prstGeom prst="rect">
            <a:avLst/>
          </a:prstGeom>
          <a:noFill/>
          <a:extLst>
            <a:ext uri="{909E8E84-426E-40DD-AFC4-6F175D3DCCD1}">
              <a14:hiddenFill xmlns:a14="http://schemas.microsoft.com/office/drawing/2010/main">
                <a:solidFill>
                  <a:srgbClr val="FFFFFF"/>
                </a:solidFill>
              </a14:hiddenFill>
            </a:ext>
          </a:extLst>
        </p:spPr>
      </p:pic>
      <p:pic>
        <p:nvPicPr>
          <p:cNvPr id="10"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661096" y="4624996"/>
            <a:ext cx="3293622" cy="1437134"/>
          </a:xfrm>
          <a:prstGeom prst="rect">
            <a:avLst/>
          </a:prstGeom>
        </p:spPr>
      </p:pic>
      <p:sp>
        <p:nvSpPr>
          <p:cNvPr id="6" name="Hexagon 5"/>
          <p:cNvSpPr/>
          <p:nvPr/>
        </p:nvSpPr>
        <p:spPr>
          <a:xfrm>
            <a:off x="4318000" y="331353"/>
            <a:ext cx="4673600" cy="107088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panose="02020603050405020304" pitchFamily="18" charset="0"/>
                <a:cs typeface="Times New Roman" panose="02020603050405020304" pitchFamily="18" charset="0"/>
              </a:rPr>
              <a:t>CHUỘT RERRY TÌM PHO MÁT</a:t>
            </a:r>
            <a:endParaRPr lang="vi-VN" b="1">
              <a:latin typeface="Times New Roman" panose="02020603050405020304" pitchFamily="18" charset="0"/>
              <a:cs typeface="Times New Roman" panose="02020603050405020304" pitchFamily="18" charset="0"/>
            </a:endParaRPr>
          </a:p>
        </p:txBody>
      </p:sp>
      <p:pic>
        <p:nvPicPr>
          <p:cNvPr id="12" name="Picture 2" descr="Kết quả hình ảnh cho ảnh động tom và jerry"/>
          <p:cNvPicPr>
            <a:picLocks noChangeAspect="1" noChangeArrowheads="1"/>
          </p:cNvPicPr>
          <p:nvPr/>
        </p:nvPicPr>
        <p:blipFill rotWithShape="1">
          <a:blip r:embed="rId6">
            <a:extLst>
              <a:ext uri="{BEBA8EAE-BF5A-486C-A8C5-ECC9F3942E4B}">
                <a14:imgProps xmlns:a14="http://schemas.microsoft.com/office/drawing/2010/main">
                  <a14:imgLayer>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Mark x1="28193" y1="46526" x2="28193" y2="46526"/>
                        <a14:backgroundMark x1="35181" y1="46224" x2="35181" y2="46224"/>
                        <a14:backgroundMark x1="31325" y1="51662" x2="31325" y2="51662"/>
                        <a14:backgroundMark x1="26024" y1="46526" x2="26024" y2="46526"/>
                        <a14:backgroundMark x1="26747" y1="50453" x2="26747" y2="50453"/>
                        <a14:backgroundMark x1="36145" y1="54683" x2="36145" y2="54683"/>
                        <a14:backgroundMark x1="37590" y1="53776" x2="37590" y2="53776"/>
                        <a14:backgroundMark x1="38795" y1="56798" x2="38795" y2="56798"/>
                        <a14:backgroundMark x1="40241" y1="58308" x2="40241" y2="58308"/>
                      </a14:backgroundRemoval>
                    </a14:imgEffect>
                  </a14:imgLayer>
                </a14:imgProps>
              </a:ext>
              <a:ext uri="{28A0092B-C50C-407E-A947-70E740481C1C}">
                <a14:useLocalDpi xmlns:a14="http://schemas.microsoft.com/office/drawing/2010/main" val="0"/>
              </a:ext>
            </a:extLst>
          </a:blip>
          <a:srcRect r="61023" b="36103"/>
          <a:stretch/>
        </p:blipFill>
        <p:spPr bwMode="auto">
          <a:xfrm>
            <a:off x="1220295" y="1246793"/>
            <a:ext cx="1896621" cy="234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5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1608</Words>
  <Application>Microsoft Office PowerPoint</Application>
  <PresentationFormat>On-screen Show (4:3)</PresentationFormat>
  <Paragraphs>516</Paragraphs>
  <Slides>21</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.VnArial</vt:lpstr>
      <vt:lpstr>Arial</vt:lpstr>
      <vt:lpstr>Calibri</vt:lpstr>
      <vt:lpstr>Cambria Math</vt:lpstr>
      <vt:lpstr>Palatino Linotype</vt:lpstr>
      <vt:lpstr>Times New Roman</vt:lpstr>
      <vt:lpstr>Office Theme</vt:lpstr>
      <vt:lpstr>Equation</vt:lpstr>
      <vt:lpstr>PowerPoint Presentation</vt:lpstr>
      <vt:lpstr>PowerPoint Presentation</vt:lpstr>
      <vt:lpstr>PowerPoint Presentation</vt:lpstr>
      <vt:lpstr>Bài 3: CÁC PHÉP TÍNH TRONG TẬP HỢP SỐ TỰ NHIÊN</vt:lpstr>
      <vt:lpstr>Bài 3: CÁC PHÉP TÍNH TRONG TẬP HỢP SỐ TỰ NHIÊN</vt:lpstr>
      <vt:lpstr>PowerPoint Presentation</vt:lpstr>
      <vt:lpstr>PowerPoint Presentation</vt:lpstr>
      <vt:lpstr>PowerPoint Presentation</vt:lpstr>
      <vt:lpstr>PowerPoint Presentation</vt:lpstr>
      <vt:lpstr>GIỚI THIỆU – LUẬT CHƠI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KTC</dc:creator>
  <cp:lastModifiedBy>ADMIN</cp:lastModifiedBy>
  <cp:revision>19</cp:revision>
  <dcterms:created xsi:type="dcterms:W3CDTF">2021-08-10T02:24:18Z</dcterms:created>
  <dcterms:modified xsi:type="dcterms:W3CDTF">2021-09-12T02:44:41Z</dcterms:modified>
</cp:coreProperties>
</file>